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3" r:id="rId3"/>
    <p:sldId id="366" r:id="rId4"/>
    <p:sldId id="367" r:id="rId5"/>
    <p:sldId id="329" r:id="rId6"/>
    <p:sldId id="377" r:id="rId7"/>
    <p:sldId id="388" r:id="rId8"/>
    <p:sldId id="387" r:id="rId9"/>
    <p:sldId id="33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Orr" userId="9285f4d7ffc964bb" providerId="LiveId" clId="{925EAA16-64FE-4D74-BDEE-3384A7D0BBC4}"/>
    <pc:docChg chg="custSel delSld modSld">
      <pc:chgData name="David Orr" userId="9285f4d7ffc964bb" providerId="LiveId" clId="{925EAA16-64FE-4D74-BDEE-3384A7D0BBC4}" dt="2024-09-18T05:59:32.816" v="916" actId="2711"/>
      <pc:docMkLst>
        <pc:docMk/>
      </pc:docMkLst>
      <pc:sldChg chg="modSp mod">
        <pc:chgData name="David Orr" userId="9285f4d7ffc964bb" providerId="LiveId" clId="{925EAA16-64FE-4D74-BDEE-3384A7D0BBC4}" dt="2024-09-18T05:41:51.716" v="490" actId="14100"/>
        <pc:sldMkLst>
          <pc:docMk/>
          <pc:sldMk cId="3163675179" sldId="329"/>
        </pc:sldMkLst>
        <pc:spChg chg="mod">
          <ac:chgData name="David Orr" userId="9285f4d7ffc964bb" providerId="LiveId" clId="{925EAA16-64FE-4D74-BDEE-3384A7D0BBC4}" dt="2024-09-18T05:41:51.716" v="490" actId="14100"/>
          <ac:spMkLst>
            <pc:docMk/>
            <pc:sldMk cId="3163675179" sldId="329"/>
            <ac:spMk id="3" creationId="{1B7A4742-A84C-C98B-0E79-6FC2E706B4DF}"/>
          </ac:spMkLst>
        </pc:spChg>
      </pc:sldChg>
      <pc:sldChg chg="modSp mod">
        <pc:chgData name="David Orr" userId="9285f4d7ffc964bb" providerId="LiveId" clId="{925EAA16-64FE-4D74-BDEE-3384A7D0BBC4}" dt="2024-09-18T05:59:32.816" v="916" actId="2711"/>
        <pc:sldMkLst>
          <pc:docMk/>
          <pc:sldMk cId="1216502859" sldId="339"/>
        </pc:sldMkLst>
        <pc:spChg chg="mod">
          <ac:chgData name="David Orr" userId="9285f4d7ffc964bb" providerId="LiveId" clId="{925EAA16-64FE-4D74-BDEE-3384A7D0BBC4}" dt="2024-09-18T05:59:32.816" v="916" actId="2711"/>
          <ac:spMkLst>
            <pc:docMk/>
            <pc:sldMk cId="1216502859" sldId="339"/>
            <ac:spMk id="4" creationId="{6720C914-33F1-9CD3-7605-5F63542B748E}"/>
          </ac:spMkLst>
        </pc:spChg>
      </pc:sldChg>
      <pc:sldChg chg="modSp mod">
        <pc:chgData name="David Orr" userId="9285f4d7ffc964bb" providerId="LiveId" clId="{925EAA16-64FE-4D74-BDEE-3384A7D0BBC4}" dt="2024-09-18T05:40:12.441" v="488" actId="14100"/>
        <pc:sldMkLst>
          <pc:docMk/>
          <pc:sldMk cId="3347384528" sldId="377"/>
        </pc:sldMkLst>
        <pc:spChg chg="mod">
          <ac:chgData name="David Orr" userId="9285f4d7ffc964bb" providerId="LiveId" clId="{925EAA16-64FE-4D74-BDEE-3384A7D0BBC4}" dt="2024-09-18T05:37:40.681" v="444" actId="114"/>
          <ac:spMkLst>
            <pc:docMk/>
            <pc:sldMk cId="3347384528" sldId="377"/>
            <ac:spMk id="2" creationId="{5176697C-2CE5-79E1-B39E-1F3D0D53D542}"/>
          </ac:spMkLst>
        </pc:spChg>
        <pc:graphicFrameChg chg="mod">
          <ac:chgData name="David Orr" userId="9285f4d7ffc964bb" providerId="LiveId" clId="{925EAA16-64FE-4D74-BDEE-3384A7D0BBC4}" dt="2024-09-18T05:40:12.441" v="488" actId="14100"/>
          <ac:graphicFrameMkLst>
            <pc:docMk/>
            <pc:sldMk cId="3347384528" sldId="377"/>
            <ac:graphicFrameMk id="22" creationId="{868EB534-82BC-DFA5-CE28-F948ACB229C7}"/>
          </ac:graphicFrameMkLst>
        </pc:graphicFrameChg>
      </pc:sldChg>
      <pc:sldChg chg="modSp mod">
        <pc:chgData name="David Orr" userId="9285f4d7ffc964bb" providerId="LiveId" clId="{925EAA16-64FE-4D74-BDEE-3384A7D0BBC4}" dt="2024-09-18T05:47:37.920" v="560" actId="20577"/>
        <pc:sldMkLst>
          <pc:docMk/>
          <pc:sldMk cId="2312644385" sldId="387"/>
        </pc:sldMkLst>
        <pc:spChg chg="mod">
          <ac:chgData name="David Orr" userId="9285f4d7ffc964bb" providerId="LiveId" clId="{925EAA16-64FE-4D74-BDEE-3384A7D0BBC4}" dt="2024-09-18T04:37:20.966" v="117" actId="20577"/>
          <ac:spMkLst>
            <pc:docMk/>
            <pc:sldMk cId="2312644385" sldId="387"/>
            <ac:spMk id="2" creationId="{5176697C-2CE5-79E1-B39E-1F3D0D53D542}"/>
          </ac:spMkLst>
        </pc:spChg>
        <pc:spChg chg="mod">
          <ac:chgData name="David Orr" userId="9285f4d7ffc964bb" providerId="LiveId" clId="{925EAA16-64FE-4D74-BDEE-3384A7D0BBC4}" dt="2024-09-18T05:47:37.920" v="560" actId="20577"/>
          <ac:spMkLst>
            <pc:docMk/>
            <pc:sldMk cId="2312644385" sldId="387"/>
            <ac:spMk id="3" creationId="{1B7A4742-A84C-C98B-0E79-6FC2E706B4DF}"/>
          </ac:spMkLst>
        </pc:spChg>
      </pc:sldChg>
      <pc:sldChg chg="modSp">
        <pc:chgData name="David Orr" userId="9285f4d7ffc964bb" providerId="LiveId" clId="{925EAA16-64FE-4D74-BDEE-3384A7D0BBC4}" dt="2024-09-18T05:52:21.650" v="787" actId="20577"/>
        <pc:sldMkLst>
          <pc:docMk/>
          <pc:sldMk cId="3565181049" sldId="388"/>
        </pc:sldMkLst>
        <pc:graphicFrameChg chg="mod">
          <ac:chgData name="David Orr" userId="9285f4d7ffc964bb" providerId="LiveId" clId="{925EAA16-64FE-4D74-BDEE-3384A7D0BBC4}" dt="2024-09-18T05:52:21.650" v="787" actId="20577"/>
          <ac:graphicFrameMkLst>
            <pc:docMk/>
            <pc:sldMk cId="3565181049" sldId="388"/>
            <ac:graphicFrameMk id="22" creationId="{868EB534-82BC-DFA5-CE28-F948ACB229C7}"/>
          </ac:graphicFrameMkLst>
        </pc:graphicFrameChg>
      </pc:sldChg>
      <pc:sldChg chg="modSp del mod">
        <pc:chgData name="David Orr" userId="9285f4d7ffc964bb" providerId="LiveId" clId="{925EAA16-64FE-4D74-BDEE-3384A7D0BBC4}" dt="2024-09-18T05:58:57.394" v="915" actId="47"/>
        <pc:sldMkLst>
          <pc:docMk/>
          <pc:sldMk cId="4293767088" sldId="389"/>
        </pc:sldMkLst>
        <pc:spChg chg="mod">
          <ac:chgData name="David Orr" userId="9285f4d7ffc964bb" providerId="LiveId" clId="{925EAA16-64FE-4D74-BDEE-3384A7D0BBC4}" dt="2024-09-18T05:48:50.758" v="692" actId="20577"/>
          <ac:spMkLst>
            <pc:docMk/>
            <pc:sldMk cId="4293767088" sldId="389"/>
            <ac:spMk id="2" creationId="{5176697C-2CE5-79E1-B39E-1F3D0D53D542}"/>
          </ac:spMkLst>
        </pc:spChg>
        <pc:graphicFrameChg chg="mod">
          <ac:chgData name="David Orr" userId="9285f4d7ffc964bb" providerId="LiveId" clId="{925EAA16-64FE-4D74-BDEE-3384A7D0BBC4}" dt="2024-09-18T05:57:12.369" v="914" actId="12269"/>
          <ac:graphicFrameMkLst>
            <pc:docMk/>
            <pc:sldMk cId="4293767088" sldId="389"/>
            <ac:graphicFrameMk id="22" creationId="{868EB534-82BC-DFA5-CE28-F948ACB229C7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E7167-90F0-48D9-B797-B58240BC59E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2669FB-19FE-4CCF-ACFA-C8276FD1BD4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alibri Light" panose="020F0302020204030204" pitchFamily="34" charset="0"/>
              <a:cs typeface="Calibri Light" panose="020F0302020204030204" pitchFamily="34" charset="0"/>
            </a:rPr>
            <a:t>Synthesis of policies &amp; procedures, Safeguarding Adults Reviews, research literature </a:t>
          </a:r>
          <a:endParaRPr lang="en-US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BD89F4A-9BFC-47A1-88B1-99AF8460AA90}" type="parTrans" cxnId="{523478D1-7BBA-44EB-8537-D9D4533F7984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C481CB0-F905-4D39-972B-C49A5E8249FB}" type="sibTrans" cxnId="{523478D1-7BBA-44EB-8537-D9D4533F7984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3D961EE-C989-48A6-A188-16EC64C7CF5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alibri Light" panose="020F0302020204030204" pitchFamily="34" charset="0"/>
              <a:cs typeface="Calibri Light" panose="020F0302020204030204" pitchFamily="34" charset="0"/>
            </a:rPr>
            <a:t>Interviews with stakeholders at five sites </a:t>
          </a:r>
          <a:endParaRPr lang="en-US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FED5787-1F4D-4BDB-BB71-C6FB43AAC7D1}" type="parTrans" cxnId="{D1CB42A9-F845-41D2-A3E4-86BB399FBA10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6AA256E-E331-4B8B-920A-E2AD0D138259}" type="sibTrans" cxnId="{D1CB42A9-F845-41D2-A3E4-86BB399FBA10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F06DC64-DEA1-469C-BED2-F4A62D882F2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alibri Light" panose="020F0302020204030204" pitchFamily="34" charset="0"/>
              <a:cs typeface="Calibri Light" panose="020F0302020204030204" pitchFamily="34" charset="0"/>
            </a:rPr>
            <a:t>Co-production of resources </a:t>
          </a:r>
          <a:endParaRPr lang="en-US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97C6B5D-6D67-4E47-9C72-5EE0744C3D76}" type="parTrans" cxnId="{D7F8B045-410C-4009-9F45-9BABC44A3303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A1BF859-2D5B-48C9-9F26-DA5F5A3407ED}" type="sibTrans" cxnId="{D7F8B045-410C-4009-9F45-9BABC44A3303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3E907FD-F604-4056-B28F-C8A6EBE7A3E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alibri Light" panose="020F0302020204030204" pitchFamily="34" charset="0"/>
              <a:cs typeface="Calibri Light" panose="020F0302020204030204" pitchFamily="34" charset="0"/>
            </a:rPr>
            <a:t>Survey- and interview-based assessment of resources, guidance and recommendations.</a:t>
          </a:r>
          <a:endParaRPr lang="en-US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980772D-AE9F-4BD5-893F-561E5F3173FD}" type="parTrans" cxnId="{8817EFCD-2249-4DE1-BEF3-ACF37850FEBD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926763C-B4A4-4F95-8BF5-DC6239CCC813}" type="sibTrans" cxnId="{8817EFCD-2249-4DE1-BEF3-ACF37850FEBD}">
      <dgm:prSet/>
      <dgm:spPr/>
      <dgm:t>
        <a:bodyPr/>
        <a:lstStyle/>
        <a:p>
          <a:endParaRPr lang="en-US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42EABC4-2C17-400C-BE54-201923671EC1}" type="pres">
      <dgm:prSet presAssocID="{A19E7167-90F0-48D9-B797-B58240BC59E9}" presName="root" presStyleCnt="0">
        <dgm:presLayoutVars>
          <dgm:dir/>
          <dgm:resizeHandles val="exact"/>
        </dgm:presLayoutVars>
      </dgm:prSet>
      <dgm:spPr/>
    </dgm:pt>
    <dgm:pt modelId="{03EA1346-6655-4D19-A863-3F7EECDBEE82}" type="pres">
      <dgm:prSet presAssocID="{8D2669FB-19FE-4CCF-ACFA-C8276FD1BD43}" presName="compNode" presStyleCnt="0"/>
      <dgm:spPr/>
    </dgm:pt>
    <dgm:pt modelId="{310C7701-0A42-4847-8459-A53FD3CE9E50}" type="pres">
      <dgm:prSet presAssocID="{8D2669FB-19FE-4CCF-ACFA-C8276FD1BD43}" presName="bgRect" presStyleLbl="bgShp" presStyleIdx="0" presStyleCnt="4" custLinFactNeighborX="-1422" custLinFactNeighborY="-37835"/>
      <dgm:spPr/>
    </dgm:pt>
    <dgm:pt modelId="{0BCC9D0C-AF54-473B-84F9-E1F738A0F44E}" type="pres">
      <dgm:prSet presAssocID="{8D2669FB-19FE-4CCF-ACFA-C8276FD1BD4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15F5978-FB59-4EFD-BA51-7041BBDC8803}" type="pres">
      <dgm:prSet presAssocID="{8D2669FB-19FE-4CCF-ACFA-C8276FD1BD43}" presName="spaceRect" presStyleCnt="0"/>
      <dgm:spPr/>
    </dgm:pt>
    <dgm:pt modelId="{622F6787-E6B5-40FD-A322-9E2693208369}" type="pres">
      <dgm:prSet presAssocID="{8D2669FB-19FE-4CCF-ACFA-C8276FD1BD43}" presName="parTx" presStyleLbl="revTx" presStyleIdx="0" presStyleCnt="4">
        <dgm:presLayoutVars>
          <dgm:chMax val="0"/>
          <dgm:chPref val="0"/>
        </dgm:presLayoutVars>
      </dgm:prSet>
      <dgm:spPr/>
    </dgm:pt>
    <dgm:pt modelId="{073E0159-2DF8-4A70-944D-54325C8F29AB}" type="pres">
      <dgm:prSet presAssocID="{1C481CB0-F905-4D39-972B-C49A5E8249FB}" presName="sibTrans" presStyleCnt="0"/>
      <dgm:spPr/>
    </dgm:pt>
    <dgm:pt modelId="{0BD46B00-0BAE-4200-843E-3796FF89108B}" type="pres">
      <dgm:prSet presAssocID="{33D961EE-C989-48A6-A188-16EC64C7CF5C}" presName="compNode" presStyleCnt="0"/>
      <dgm:spPr/>
    </dgm:pt>
    <dgm:pt modelId="{0BA09A83-40B5-4E40-BDE2-B8E617228765}" type="pres">
      <dgm:prSet presAssocID="{33D961EE-C989-48A6-A188-16EC64C7CF5C}" presName="bgRect" presStyleLbl="bgShp" presStyleIdx="1" presStyleCnt="4"/>
      <dgm:spPr/>
    </dgm:pt>
    <dgm:pt modelId="{333AB5B7-D99C-4F58-837A-F44498512CAD}" type="pres">
      <dgm:prSet presAssocID="{33D961EE-C989-48A6-A188-16EC64C7CF5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5EAA950-D289-4BE6-9A25-4735F9216D9D}" type="pres">
      <dgm:prSet presAssocID="{33D961EE-C989-48A6-A188-16EC64C7CF5C}" presName="spaceRect" presStyleCnt="0"/>
      <dgm:spPr/>
    </dgm:pt>
    <dgm:pt modelId="{5CF225FC-CE72-48B7-803F-6E86D1D5328D}" type="pres">
      <dgm:prSet presAssocID="{33D961EE-C989-48A6-A188-16EC64C7CF5C}" presName="parTx" presStyleLbl="revTx" presStyleIdx="1" presStyleCnt="4">
        <dgm:presLayoutVars>
          <dgm:chMax val="0"/>
          <dgm:chPref val="0"/>
        </dgm:presLayoutVars>
      </dgm:prSet>
      <dgm:spPr/>
    </dgm:pt>
    <dgm:pt modelId="{61BE1E73-4757-43ED-967A-600172E2A418}" type="pres">
      <dgm:prSet presAssocID="{C6AA256E-E331-4B8B-920A-E2AD0D138259}" presName="sibTrans" presStyleCnt="0"/>
      <dgm:spPr/>
    </dgm:pt>
    <dgm:pt modelId="{91F526C8-DA89-49ED-A09B-21AB0B2E4C64}" type="pres">
      <dgm:prSet presAssocID="{CF06DC64-DEA1-469C-BED2-F4A62D882F20}" presName="compNode" presStyleCnt="0"/>
      <dgm:spPr/>
    </dgm:pt>
    <dgm:pt modelId="{6B32D51D-D71F-40C7-920E-97D1DB2FD607}" type="pres">
      <dgm:prSet presAssocID="{CF06DC64-DEA1-469C-BED2-F4A62D882F20}" presName="bgRect" presStyleLbl="bgShp" presStyleIdx="2" presStyleCnt="4"/>
      <dgm:spPr/>
    </dgm:pt>
    <dgm:pt modelId="{FBBBEE8F-DCB6-4D07-966B-1B0B2C7E9E65}" type="pres">
      <dgm:prSet presAssocID="{CF06DC64-DEA1-469C-BED2-F4A62D882F2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ACBD4E04-8D6C-4C58-990F-9309DC9B8F23}" type="pres">
      <dgm:prSet presAssocID="{CF06DC64-DEA1-469C-BED2-F4A62D882F20}" presName="spaceRect" presStyleCnt="0"/>
      <dgm:spPr/>
    </dgm:pt>
    <dgm:pt modelId="{D6D0935A-E3DB-4096-AA38-9D23EDBD52AA}" type="pres">
      <dgm:prSet presAssocID="{CF06DC64-DEA1-469C-BED2-F4A62D882F20}" presName="parTx" presStyleLbl="revTx" presStyleIdx="2" presStyleCnt="4">
        <dgm:presLayoutVars>
          <dgm:chMax val="0"/>
          <dgm:chPref val="0"/>
        </dgm:presLayoutVars>
      </dgm:prSet>
      <dgm:spPr/>
    </dgm:pt>
    <dgm:pt modelId="{A7203282-032A-4826-B903-5E7C19BF1652}" type="pres">
      <dgm:prSet presAssocID="{3A1BF859-2D5B-48C9-9F26-DA5F5A3407ED}" presName="sibTrans" presStyleCnt="0"/>
      <dgm:spPr/>
    </dgm:pt>
    <dgm:pt modelId="{560FA87F-DB89-43CA-9DEF-F21A2D11AF07}" type="pres">
      <dgm:prSet presAssocID="{93E907FD-F604-4056-B28F-C8A6EBE7A3EA}" presName="compNode" presStyleCnt="0"/>
      <dgm:spPr/>
    </dgm:pt>
    <dgm:pt modelId="{7CD07679-48E2-47CA-956C-39E8698ABA4B}" type="pres">
      <dgm:prSet presAssocID="{93E907FD-F604-4056-B28F-C8A6EBE7A3EA}" presName="bgRect" presStyleLbl="bgShp" presStyleIdx="3" presStyleCnt="4"/>
      <dgm:spPr/>
    </dgm:pt>
    <dgm:pt modelId="{41CC6169-915D-4148-A06C-49B3B7E9DF77}" type="pres">
      <dgm:prSet presAssocID="{93E907FD-F604-4056-B28F-C8A6EBE7A3E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EDCCBC33-757F-4E4E-8EE4-9464EEF1710B}" type="pres">
      <dgm:prSet presAssocID="{93E907FD-F604-4056-B28F-C8A6EBE7A3EA}" presName="spaceRect" presStyleCnt="0"/>
      <dgm:spPr/>
    </dgm:pt>
    <dgm:pt modelId="{51FA6422-9F34-4DC1-B8B5-CDA3EFA9EA47}" type="pres">
      <dgm:prSet presAssocID="{93E907FD-F604-4056-B28F-C8A6EBE7A3E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C4FAB23-0700-42A5-8176-7A47016AEC57}" type="presOf" srcId="{CF06DC64-DEA1-469C-BED2-F4A62D882F20}" destId="{D6D0935A-E3DB-4096-AA38-9D23EDBD52AA}" srcOrd="0" destOrd="0" presId="urn:microsoft.com/office/officeart/2018/2/layout/IconVerticalSolidList"/>
    <dgm:cxn modelId="{D7F8B045-410C-4009-9F45-9BABC44A3303}" srcId="{A19E7167-90F0-48D9-B797-B58240BC59E9}" destId="{CF06DC64-DEA1-469C-BED2-F4A62D882F20}" srcOrd="2" destOrd="0" parTransId="{F97C6B5D-6D67-4E47-9C72-5EE0744C3D76}" sibTransId="{3A1BF859-2D5B-48C9-9F26-DA5F5A3407ED}"/>
    <dgm:cxn modelId="{CE4C2578-8FB5-426A-AFF8-484298F10F24}" type="presOf" srcId="{33D961EE-C989-48A6-A188-16EC64C7CF5C}" destId="{5CF225FC-CE72-48B7-803F-6E86D1D5328D}" srcOrd="0" destOrd="0" presId="urn:microsoft.com/office/officeart/2018/2/layout/IconVerticalSolidList"/>
    <dgm:cxn modelId="{84073B9A-689D-41F8-85D7-AFBBDC570EAE}" type="presOf" srcId="{8D2669FB-19FE-4CCF-ACFA-C8276FD1BD43}" destId="{622F6787-E6B5-40FD-A322-9E2693208369}" srcOrd="0" destOrd="0" presId="urn:microsoft.com/office/officeart/2018/2/layout/IconVerticalSolidList"/>
    <dgm:cxn modelId="{D1CB42A9-F845-41D2-A3E4-86BB399FBA10}" srcId="{A19E7167-90F0-48D9-B797-B58240BC59E9}" destId="{33D961EE-C989-48A6-A188-16EC64C7CF5C}" srcOrd="1" destOrd="0" parTransId="{7FED5787-1F4D-4BDB-BB71-C6FB43AAC7D1}" sibTransId="{C6AA256E-E331-4B8B-920A-E2AD0D138259}"/>
    <dgm:cxn modelId="{8817EFCD-2249-4DE1-BEF3-ACF37850FEBD}" srcId="{A19E7167-90F0-48D9-B797-B58240BC59E9}" destId="{93E907FD-F604-4056-B28F-C8A6EBE7A3EA}" srcOrd="3" destOrd="0" parTransId="{0980772D-AE9F-4BD5-893F-561E5F3173FD}" sibTransId="{F926763C-B4A4-4F95-8BF5-DC6239CCC813}"/>
    <dgm:cxn modelId="{523478D1-7BBA-44EB-8537-D9D4533F7984}" srcId="{A19E7167-90F0-48D9-B797-B58240BC59E9}" destId="{8D2669FB-19FE-4CCF-ACFA-C8276FD1BD43}" srcOrd="0" destOrd="0" parTransId="{ABD89F4A-9BFC-47A1-88B1-99AF8460AA90}" sibTransId="{1C481CB0-F905-4D39-972B-C49A5E8249FB}"/>
    <dgm:cxn modelId="{FBC44CD2-E06E-45E9-9E0C-52DAB8D36915}" type="presOf" srcId="{A19E7167-90F0-48D9-B797-B58240BC59E9}" destId="{F42EABC4-2C17-400C-BE54-201923671EC1}" srcOrd="0" destOrd="0" presId="urn:microsoft.com/office/officeart/2018/2/layout/IconVerticalSolidList"/>
    <dgm:cxn modelId="{4E1BFAE8-213A-4D5C-989C-1300796B3D41}" type="presOf" srcId="{93E907FD-F604-4056-B28F-C8A6EBE7A3EA}" destId="{51FA6422-9F34-4DC1-B8B5-CDA3EFA9EA47}" srcOrd="0" destOrd="0" presId="urn:microsoft.com/office/officeart/2018/2/layout/IconVerticalSolidList"/>
    <dgm:cxn modelId="{0DBD9A88-F21E-47E5-8824-495C1AB55A89}" type="presParOf" srcId="{F42EABC4-2C17-400C-BE54-201923671EC1}" destId="{03EA1346-6655-4D19-A863-3F7EECDBEE82}" srcOrd="0" destOrd="0" presId="urn:microsoft.com/office/officeart/2018/2/layout/IconVerticalSolidList"/>
    <dgm:cxn modelId="{2B685D0E-058C-4BB4-B002-5E62F5584AAE}" type="presParOf" srcId="{03EA1346-6655-4D19-A863-3F7EECDBEE82}" destId="{310C7701-0A42-4847-8459-A53FD3CE9E50}" srcOrd="0" destOrd="0" presId="urn:microsoft.com/office/officeart/2018/2/layout/IconVerticalSolidList"/>
    <dgm:cxn modelId="{688C5817-C82B-421C-8702-FB60499E58F4}" type="presParOf" srcId="{03EA1346-6655-4D19-A863-3F7EECDBEE82}" destId="{0BCC9D0C-AF54-473B-84F9-E1F738A0F44E}" srcOrd="1" destOrd="0" presId="urn:microsoft.com/office/officeart/2018/2/layout/IconVerticalSolidList"/>
    <dgm:cxn modelId="{68CB4969-D54D-45BC-AE17-CDEE5B4B91D8}" type="presParOf" srcId="{03EA1346-6655-4D19-A863-3F7EECDBEE82}" destId="{315F5978-FB59-4EFD-BA51-7041BBDC8803}" srcOrd="2" destOrd="0" presId="urn:microsoft.com/office/officeart/2018/2/layout/IconVerticalSolidList"/>
    <dgm:cxn modelId="{78E620DB-BF82-4B99-B067-472160FCDB9A}" type="presParOf" srcId="{03EA1346-6655-4D19-A863-3F7EECDBEE82}" destId="{622F6787-E6B5-40FD-A322-9E2693208369}" srcOrd="3" destOrd="0" presId="urn:microsoft.com/office/officeart/2018/2/layout/IconVerticalSolidList"/>
    <dgm:cxn modelId="{FCA5A543-8FA1-445D-8BB6-5F7F281F1133}" type="presParOf" srcId="{F42EABC4-2C17-400C-BE54-201923671EC1}" destId="{073E0159-2DF8-4A70-944D-54325C8F29AB}" srcOrd="1" destOrd="0" presId="urn:microsoft.com/office/officeart/2018/2/layout/IconVerticalSolidList"/>
    <dgm:cxn modelId="{BBFB52BB-58C0-48E2-A379-A0338647E974}" type="presParOf" srcId="{F42EABC4-2C17-400C-BE54-201923671EC1}" destId="{0BD46B00-0BAE-4200-843E-3796FF89108B}" srcOrd="2" destOrd="0" presId="urn:microsoft.com/office/officeart/2018/2/layout/IconVerticalSolidList"/>
    <dgm:cxn modelId="{991CEC61-04E3-482F-9519-4DDAE33B5C26}" type="presParOf" srcId="{0BD46B00-0BAE-4200-843E-3796FF89108B}" destId="{0BA09A83-40B5-4E40-BDE2-B8E617228765}" srcOrd="0" destOrd="0" presId="urn:microsoft.com/office/officeart/2018/2/layout/IconVerticalSolidList"/>
    <dgm:cxn modelId="{4C281CDF-2F96-4FFC-AB0D-65E07B7530F2}" type="presParOf" srcId="{0BD46B00-0BAE-4200-843E-3796FF89108B}" destId="{333AB5B7-D99C-4F58-837A-F44498512CAD}" srcOrd="1" destOrd="0" presId="urn:microsoft.com/office/officeart/2018/2/layout/IconVerticalSolidList"/>
    <dgm:cxn modelId="{D1585556-2706-4C5D-A265-14B80630E7B4}" type="presParOf" srcId="{0BD46B00-0BAE-4200-843E-3796FF89108B}" destId="{25EAA950-D289-4BE6-9A25-4735F9216D9D}" srcOrd="2" destOrd="0" presId="urn:microsoft.com/office/officeart/2018/2/layout/IconVerticalSolidList"/>
    <dgm:cxn modelId="{F516A1B2-2C5B-4DA5-B824-752A8856DD57}" type="presParOf" srcId="{0BD46B00-0BAE-4200-843E-3796FF89108B}" destId="{5CF225FC-CE72-48B7-803F-6E86D1D5328D}" srcOrd="3" destOrd="0" presId="urn:microsoft.com/office/officeart/2018/2/layout/IconVerticalSolidList"/>
    <dgm:cxn modelId="{8E78D83D-77F6-4668-8091-CD80EB053B0C}" type="presParOf" srcId="{F42EABC4-2C17-400C-BE54-201923671EC1}" destId="{61BE1E73-4757-43ED-967A-600172E2A418}" srcOrd="3" destOrd="0" presId="urn:microsoft.com/office/officeart/2018/2/layout/IconVerticalSolidList"/>
    <dgm:cxn modelId="{C8A0F852-47BA-45A3-931E-B197327AEAA9}" type="presParOf" srcId="{F42EABC4-2C17-400C-BE54-201923671EC1}" destId="{91F526C8-DA89-49ED-A09B-21AB0B2E4C64}" srcOrd="4" destOrd="0" presId="urn:microsoft.com/office/officeart/2018/2/layout/IconVerticalSolidList"/>
    <dgm:cxn modelId="{D83BE9DE-2055-4694-BFCB-61FCE43024AC}" type="presParOf" srcId="{91F526C8-DA89-49ED-A09B-21AB0B2E4C64}" destId="{6B32D51D-D71F-40C7-920E-97D1DB2FD607}" srcOrd="0" destOrd="0" presId="urn:microsoft.com/office/officeart/2018/2/layout/IconVerticalSolidList"/>
    <dgm:cxn modelId="{4C724124-C32E-45FA-BB5E-DB2E7C1AF44E}" type="presParOf" srcId="{91F526C8-DA89-49ED-A09B-21AB0B2E4C64}" destId="{FBBBEE8F-DCB6-4D07-966B-1B0B2C7E9E65}" srcOrd="1" destOrd="0" presId="urn:microsoft.com/office/officeart/2018/2/layout/IconVerticalSolidList"/>
    <dgm:cxn modelId="{73E02D7D-A41D-4A38-A6AE-956C90AABD3C}" type="presParOf" srcId="{91F526C8-DA89-49ED-A09B-21AB0B2E4C64}" destId="{ACBD4E04-8D6C-4C58-990F-9309DC9B8F23}" srcOrd="2" destOrd="0" presId="urn:microsoft.com/office/officeart/2018/2/layout/IconVerticalSolidList"/>
    <dgm:cxn modelId="{C2616312-B2E1-4ACE-8ABB-09A23499E20F}" type="presParOf" srcId="{91F526C8-DA89-49ED-A09B-21AB0B2E4C64}" destId="{D6D0935A-E3DB-4096-AA38-9D23EDBD52AA}" srcOrd="3" destOrd="0" presId="urn:microsoft.com/office/officeart/2018/2/layout/IconVerticalSolidList"/>
    <dgm:cxn modelId="{0660061C-95F7-4EFF-9D4F-73A197B8E804}" type="presParOf" srcId="{F42EABC4-2C17-400C-BE54-201923671EC1}" destId="{A7203282-032A-4826-B903-5E7C19BF1652}" srcOrd="5" destOrd="0" presId="urn:microsoft.com/office/officeart/2018/2/layout/IconVerticalSolidList"/>
    <dgm:cxn modelId="{26B4E9FE-47F2-4BA2-B294-A8C40BEDD8D9}" type="presParOf" srcId="{F42EABC4-2C17-400C-BE54-201923671EC1}" destId="{560FA87F-DB89-43CA-9DEF-F21A2D11AF07}" srcOrd="6" destOrd="0" presId="urn:microsoft.com/office/officeart/2018/2/layout/IconVerticalSolidList"/>
    <dgm:cxn modelId="{ED921B43-CB4E-40D0-88E0-B9013902C933}" type="presParOf" srcId="{560FA87F-DB89-43CA-9DEF-F21A2D11AF07}" destId="{7CD07679-48E2-47CA-956C-39E8698ABA4B}" srcOrd="0" destOrd="0" presId="urn:microsoft.com/office/officeart/2018/2/layout/IconVerticalSolidList"/>
    <dgm:cxn modelId="{151E00C0-F7B5-429F-A9AC-69E6899612D4}" type="presParOf" srcId="{560FA87F-DB89-43CA-9DEF-F21A2D11AF07}" destId="{41CC6169-915D-4148-A06C-49B3B7E9DF77}" srcOrd="1" destOrd="0" presId="urn:microsoft.com/office/officeart/2018/2/layout/IconVerticalSolidList"/>
    <dgm:cxn modelId="{3AECF819-C510-4B9D-A334-A9F5B57BED21}" type="presParOf" srcId="{560FA87F-DB89-43CA-9DEF-F21A2D11AF07}" destId="{EDCCBC33-757F-4E4E-8EE4-9464EEF1710B}" srcOrd="2" destOrd="0" presId="urn:microsoft.com/office/officeart/2018/2/layout/IconVerticalSolidList"/>
    <dgm:cxn modelId="{B26C14AC-DF6C-42D1-99EB-CBBF18E68F54}" type="presParOf" srcId="{560FA87F-DB89-43CA-9DEF-F21A2D11AF07}" destId="{51FA6422-9F34-4DC1-B8B5-CDA3EFA9EA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CCCA8-818E-4AC5-A7FA-F20E0A7F874B}" type="doc">
      <dgm:prSet loTypeId="urn:microsoft.com/office/officeart/2005/8/layout/process2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F58E1B3-C114-47F8-BA1E-7FE519495B2F}">
      <dgm:prSet phldrT="[Text]" custT="1"/>
      <dgm:spPr/>
      <dgm:t>
        <a:bodyPr/>
        <a:lstStyle/>
        <a:p>
          <a:r>
            <a:rPr lang="en-GB" sz="2000" dirty="0">
              <a:latin typeface="+mj-lt"/>
            </a:rPr>
            <a:t>Document Review</a:t>
          </a:r>
        </a:p>
      </dgm:t>
    </dgm:pt>
    <dgm:pt modelId="{C3B86DC1-51B1-4183-AE1F-124F135CE666}" type="parTrans" cxnId="{E46B6F82-F5AB-4A24-AC98-E777DD234BD1}">
      <dgm:prSet/>
      <dgm:spPr/>
      <dgm:t>
        <a:bodyPr/>
        <a:lstStyle/>
        <a:p>
          <a:endParaRPr lang="en-GB" sz="2000">
            <a:latin typeface="+mj-lt"/>
          </a:endParaRPr>
        </a:p>
      </dgm:t>
    </dgm:pt>
    <dgm:pt modelId="{5F180602-356E-489F-9D06-363D1859D30E}" type="sibTrans" cxnId="{E46B6F82-F5AB-4A24-AC98-E777DD234BD1}">
      <dgm:prSet custT="1"/>
      <dgm:spPr/>
      <dgm:t>
        <a:bodyPr/>
        <a:lstStyle/>
        <a:p>
          <a:endParaRPr lang="en-GB" sz="2000">
            <a:latin typeface="+mj-lt"/>
          </a:endParaRPr>
        </a:p>
      </dgm:t>
    </dgm:pt>
    <dgm:pt modelId="{6F7FCAC3-7061-476C-B954-075F1ADFADE3}">
      <dgm:prSet phldrT="[Text]" custT="1"/>
      <dgm:spPr/>
      <dgm:t>
        <a:bodyPr/>
        <a:lstStyle/>
        <a:p>
          <a:r>
            <a:rPr lang="en-GB" sz="2000" dirty="0">
              <a:latin typeface="+mj-lt"/>
            </a:rPr>
            <a:t>Interviews</a:t>
          </a:r>
        </a:p>
      </dgm:t>
    </dgm:pt>
    <dgm:pt modelId="{98661185-43F2-409C-A61F-A8D805745277}" type="parTrans" cxnId="{FD8BF9E9-EE02-46AB-9E7D-BDCA71144B1C}">
      <dgm:prSet/>
      <dgm:spPr/>
      <dgm:t>
        <a:bodyPr/>
        <a:lstStyle/>
        <a:p>
          <a:endParaRPr lang="en-GB" sz="2000">
            <a:latin typeface="+mj-lt"/>
          </a:endParaRPr>
        </a:p>
      </dgm:t>
    </dgm:pt>
    <dgm:pt modelId="{3155BBB8-0968-497A-9080-6092C463E585}" type="sibTrans" cxnId="{FD8BF9E9-EE02-46AB-9E7D-BDCA71144B1C}">
      <dgm:prSet custT="1"/>
      <dgm:spPr/>
      <dgm:t>
        <a:bodyPr/>
        <a:lstStyle/>
        <a:p>
          <a:endParaRPr lang="en-GB" sz="2000">
            <a:latin typeface="+mj-lt"/>
          </a:endParaRPr>
        </a:p>
      </dgm:t>
    </dgm:pt>
    <dgm:pt modelId="{EA217744-C123-4778-BEAC-0EAE966B6F62}">
      <dgm:prSet phldrT="[Text]" custT="1"/>
      <dgm:spPr/>
      <dgm:t>
        <a:bodyPr/>
        <a:lstStyle/>
        <a:p>
          <a:r>
            <a:rPr lang="en-GB" sz="2000" dirty="0">
              <a:latin typeface="+mj-lt"/>
            </a:rPr>
            <a:t>Focus Groups</a:t>
          </a:r>
        </a:p>
      </dgm:t>
    </dgm:pt>
    <dgm:pt modelId="{0CACEC5F-C054-481B-9C94-4D7DA51F16D8}" type="parTrans" cxnId="{952E860E-CA6F-4DB6-A560-7635B933B520}">
      <dgm:prSet/>
      <dgm:spPr/>
      <dgm:t>
        <a:bodyPr/>
        <a:lstStyle/>
        <a:p>
          <a:endParaRPr lang="en-GB" sz="2000">
            <a:latin typeface="+mj-lt"/>
          </a:endParaRPr>
        </a:p>
      </dgm:t>
    </dgm:pt>
    <dgm:pt modelId="{67CAF5D2-344B-41F7-9A02-9E01CD523D9D}" type="sibTrans" cxnId="{952E860E-CA6F-4DB6-A560-7635B933B520}">
      <dgm:prSet/>
      <dgm:spPr/>
      <dgm:t>
        <a:bodyPr/>
        <a:lstStyle/>
        <a:p>
          <a:endParaRPr lang="en-GB" sz="2000">
            <a:latin typeface="+mj-lt"/>
          </a:endParaRPr>
        </a:p>
      </dgm:t>
    </dgm:pt>
    <dgm:pt modelId="{3E26CA87-C3F3-45CB-9FBC-2A28BA4D9136}" type="pres">
      <dgm:prSet presAssocID="{ED3CCCA8-818E-4AC5-A7FA-F20E0A7F874B}" presName="linearFlow" presStyleCnt="0">
        <dgm:presLayoutVars>
          <dgm:resizeHandles val="exact"/>
        </dgm:presLayoutVars>
      </dgm:prSet>
      <dgm:spPr/>
    </dgm:pt>
    <dgm:pt modelId="{BA1AE863-E7F6-420A-8A03-BE3E388FC3F8}" type="pres">
      <dgm:prSet presAssocID="{7F58E1B3-C114-47F8-BA1E-7FE519495B2F}" presName="node" presStyleLbl="node1" presStyleIdx="0" presStyleCnt="3">
        <dgm:presLayoutVars>
          <dgm:bulletEnabled val="1"/>
        </dgm:presLayoutVars>
      </dgm:prSet>
      <dgm:spPr/>
    </dgm:pt>
    <dgm:pt modelId="{64245CA5-AC84-4B71-9E15-D38B51B59A47}" type="pres">
      <dgm:prSet presAssocID="{5F180602-356E-489F-9D06-363D1859D30E}" presName="sibTrans" presStyleLbl="sibTrans2D1" presStyleIdx="0" presStyleCnt="2"/>
      <dgm:spPr/>
    </dgm:pt>
    <dgm:pt modelId="{D37E791C-5ECE-4A20-8C1D-32F745BADF5D}" type="pres">
      <dgm:prSet presAssocID="{5F180602-356E-489F-9D06-363D1859D30E}" presName="connectorText" presStyleLbl="sibTrans2D1" presStyleIdx="0" presStyleCnt="2"/>
      <dgm:spPr/>
    </dgm:pt>
    <dgm:pt modelId="{0FF1CC49-6F00-4BFC-ACD4-2256219DCC6A}" type="pres">
      <dgm:prSet presAssocID="{6F7FCAC3-7061-476C-B954-075F1ADFADE3}" presName="node" presStyleLbl="node1" presStyleIdx="1" presStyleCnt="3">
        <dgm:presLayoutVars>
          <dgm:bulletEnabled val="1"/>
        </dgm:presLayoutVars>
      </dgm:prSet>
      <dgm:spPr/>
    </dgm:pt>
    <dgm:pt modelId="{89E6A775-584A-4BB8-BDAF-A3B4364B45D6}" type="pres">
      <dgm:prSet presAssocID="{3155BBB8-0968-497A-9080-6092C463E585}" presName="sibTrans" presStyleLbl="sibTrans2D1" presStyleIdx="1" presStyleCnt="2"/>
      <dgm:spPr/>
    </dgm:pt>
    <dgm:pt modelId="{4B775D10-140D-403A-A3A0-BE6FDB7E2F84}" type="pres">
      <dgm:prSet presAssocID="{3155BBB8-0968-497A-9080-6092C463E585}" presName="connectorText" presStyleLbl="sibTrans2D1" presStyleIdx="1" presStyleCnt="2"/>
      <dgm:spPr/>
    </dgm:pt>
    <dgm:pt modelId="{0BF06D2A-AA43-4DDF-9E90-262004A01A58}" type="pres">
      <dgm:prSet presAssocID="{EA217744-C123-4778-BEAC-0EAE966B6F62}" presName="node" presStyleLbl="node1" presStyleIdx="2" presStyleCnt="3">
        <dgm:presLayoutVars>
          <dgm:bulletEnabled val="1"/>
        </dgm:presLayoutVars>
      </dgm:prSet>
      <dgm:spPr/>
    </dgm:pt>
  </dgm:ptLst>
  <dgm:cxnLst>
    <dgm:cxn modelId="{B03B8D0D-9E11-45DC-A1CF-AB513DDCE750}" type="presOf" srcId="{3155BBB8-0968-497A-9080-6092C463E585}" destId="{89E6A775-584A-4BB8-BDAF-A3B4364B45D6}" srcOrd="0" destOrd="0" presId="urn:microsoft.com/office/officeart/2005/8/layout/process2"/>
    <dgm:cxn modelId="{952E860E-CA6F-4DB6-A560-7635B933B520}" srcId="{ED3CCCA8-818E-4AC5-A7FA-F20E0A7F874B}" destId="{EA217744-C123-4778-BEAC-0EAE966B6F62}" srcOrd="2" destOrd="0" parTransId="{0CACEC5F-C054-481B-9C94-4D7DA51F16D8}" sibTransId="{67CAF5D2-344B-41F7-9A02-9E01CD523D9D}"/>
    <dgm:cxn modelId="{C9AF6738-4E53-4AEE-8785-C742EB5006C8}" type="presOf" srcId="{3155BBB8-0968-497A-9080-6092C463E585}" destId="{4B775D10-140D-403A-A3A0-BE6FDB7E2F84}" srcOrd="1" destOrd="0" presId="urn:microsoft.com/office/officeart/2005/8/layout/process2"/>
    <dgm:cxn modelId="{14578C41-C4BA-488D-813F-6AD450D7ABCD}" type="presOf" srcId="{6F7FCAC3-7061-476C-B954-075F1ADFADE3}" destId="{0FF1CC49-6F00-4BFC-ACD4-2256219DCC6A}" srcOrd="0" destOrd="0" presId="urn:microsoft.com/office/officeart/2005/8/layout/process2"/>
    <dgm:cxn modelId="{FE643A74-F892-4F8A-B149-BC4C0153373A}" type="presOf" srcId="{EA217744-C123-4778-BEAC-0EAE966B6F62}" destId="{0BF06D2A-AA43-4DDF-9E90-262004A01A58}" srcOrd="0" destOrd="0" presId="urn:microsoft.com/office/officeart/2005/8/layout/process2"/>
    <dgm:cxn modelId="{6403767A-DB2B-495B-B5D7-CF8434F0986B}" type="presOf" srcId="{7F58E1B3-C114-47F8-BA1E-7FE519495B2F}" destId="{BA1AE863-E7F6-420A-8A03-BE3E388FC3F8}" srcOrd="0" destOrd="0" presId="urn:microsoft.com/office/officeart/2005/8/layout/process2"/>
    <dgm:cxn modelId="{E46B6F82-F5AB-4A24-AC98-E777DD234BD1}" srcId="{ED3CCCA8-818E-4AC5-A7FA-F20E0A7F874B}" destId="{7F58E1B3-C114-47F8-BA1E-7FE519495B2F}" srcOrd="0" destOrd="0" parTransId="{C3B86DC1-51B1-4183-AE1F-124F135CE666}" sibTransId="{5F180602-356E-489F-9D06-363D1859D30E}"/>
    <dgm:cxn modelId="{0AABD883-CB34-4676-BA6F-3CB0989DD247}" type="presOf" srcId="{5F180602-356E-489F-9D06-363D1859D30E}" destId="{D37E791C-5ECE-4A20-8C1D-32F745BADF5D}" srcOrd="1" destOrd="0" presId="urn:microsoft.com/office/officeart/2005/8/layout/process2"/>
    <dgm:cxn modelId="{49D88B9E-77F5-4805-A6E1-91DF302CCB65}" type="presOf" srcId="{5F180602-356E-489F-9D06-363D1859D30E}" destId="{64245CA5-AC84-4B71-9E15-D38B51B59A47}" srcOrd="0" destOrd="0" presId="urn:microsoft.com/office/officeart/2005/8/layout/process2"/>
    <dgm:cxn modelId="{E25A4C9F-75CD-446A-B0CC-5489D59366FB}" type="presOf" srcId="{ED3CCCA8-818E-4AC5-A7FA-F20E0A7F874B}" destId="{3E26CA87-C3F3-45CB-9FBC-2A28BA4D9136}" srcOrd="0" destOrd="0" presId="urn:microsoft.com/office/officeart/2005/8/layout/process2"/>
    <dgm:cxn modelId="{FD8BF9E9-EE02-46AB-9E7D-BDCA71144B1C}" srcId="{ED3CCCA8-818E-4AC5-A7FA-F20E0A7F874B}" destId="{6F7FCAC3-7061-476C-B954-075F1ADFADE3}" srcOrd="1" destOrd="0" parTransId="{98661185-43F2-409C-A61F-A8D805745277}" sibTransId="{3155BBB8-0968-497A-9080-6092C463E585}"/>
    <dgm:cxn modelId="{4686C7EB-6882-40F8-BE29-9D0C5FF971F0}" type="presParOf" srcId="{3E26CA87-C3F3-45CB-9FBC-2A28BA4D9136}" destId="{BA1AE863-E7F6-420A-8A03-BE3E388FC3F8}" srcOrd="0" destOrd="0" presId="urn:microsoft.com/office/officeart/2005/8/layout/process2"/>
    <dgm:cxn modelId="{45DA8DE3-9B1A-4C98-A45D-EBD155FD5F4C}" type="presParOf" srcId="{3E26CA87-C3F3-45CB-9FBC-2A28BA4D9136}" destId="{64245CA5-AC84-4B71-9E15-D38B51B59A47}" srcOrd="1" destOrd="0" presId="urn:microsoft.com/office/officeart/2005/8/layout/process2"/>
    <dgm:cxn modelId="{6B103042-45EE-44E0-AFC7-12AFF2528B40}" type="presParOf" srcId="{64245CA5-AC84-4B71-9E15-D38B51B59A47}" destId="{D37E791C-5ECE-4A20-8C1D-32F745BADF5D}" srcOrd="0" destOrd="0" presId="urn:microsoft.com/office/officeart/2005/8/layout/process2"/>
    <dgm:cxn modelId="{790791FD-001E-48BF-94A2-85D029842BD5}" type="presParOf" srcId="{3E26CA87-C3F3-45CB-9FBC-2A28BA4D9136}" destId="{0FF1CC49-6F00-4BFC-ACD4-2256219DCC6A}" srcOrd="2" destOrd="0" presId="urn:microsoft.com/office/officeart/2005/8/layout/process2"/>
    <dgm:cxn modelId="{24897EA9-40DD-4EE5-A536-B9E1AEF1C851}" type="presParOf" srcId="{3E26CA87-C3F3-45CB-9FBC-2A28BA4D9136}" destId="{89E6A775-584A-4BB8-BDAF-A3B4364B45D6}" srcOrd="3" destOrd="0" presId="urn:microsoft.com/office/officeart/2005/8/layout/process2"/>
    <dgm:cxn modelId="{403EA25F-46A7-4E8F-8053-1F42AA3ED905}" type="presParOf" srcId="{89E6A775-584A-4BB8-BDAF-A3B4364B45D6}" destId="{4B775D10-140D-403A-A3A0-BE6FDB7E2F84}" srcOrd="0" destOrd="0" presId="urn:microsoft.com/office/officeart/2005/8/layout/process2"/>
    <dgm:cxn modelId="{4700D8CE-B05B-485E-BA89-00C0C94FC944}" type="presParOf" srcId="{3E26CA87-C3F3-45CB-9FBC-2A28BA4D9136}" destId="{0BF06D2A-AA43-4DDF-9E90-262004A01A5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76A9E0-E168-4FE8-8640-DC4B05D87CC4}" type="doc">
      <dgm:prSet loTypeId="urn:microsoft.com/office/officeart/2005/8/layout/process2" loCatId="process" qsTypeId="urn:microsoft.com/office/officeart/2005/8/quickstyle/3d2" qsCatId="3D" csTypeId="urn:microsoft.com/office/officeart/2005/8/colors/colorful5" csCatId="colorful" phldr="1"/>
      <dgm:spPr/>
    </dgm:pt>
    <dgm:pt modelId="{C415D5EA-5A2C-4B5D-AB53-49889D144789}">
      <dgm:prSet phldrT="[Text]"/>
      <dgm:spPr/>
      <dgm:t>
        <a:bodyPr/>
        <a:lstStyle/>
        <a:p>
          <a:r>
            <a:rPr lang="en-GB" dirty="0">
              <a:latin typeface="Calibri Light" panose="020F0302020204030204" pitchFamily="34" charset="0"/>
              <a:cs typeface="Calibri Light" panose="020F0302020204030204" pitchFamily="34" charset="0"/>
            </a:rPr>
            <a:t>Identify key issues &amp; challenges</a:t>
          </a:r>
        </a:p>
      </dgm:t>
    </dgm:pt>
    <dgm:pt modelId="{D6F8DA0C-FD70-4F0D-9396-5C7797FEEE2B}" type="parTrans" cxnId="{E043F264-4F6F-421F-BECA-8FCCB4E5779F}">
      <dgm:prSet/>
      <dgm:spPr/>
      <dgm:t>
        <a:bodyPr/>
        <a:lstStyle/>
        <a:p>
          <a:endParaRPr lang="en-GB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E4C86D3-901F-4216-8157-4C709F6E6E33}" type="sibTrans" cxnId="{E043F264-4F6F-421F-BECA-8FCCB4E5779F}">
      <dgm:prSet/>
      <dgm:spPr/>
      <dgm:t>
        <a:bodyPr/>
        <a:lstStyle/>
        <a:p>
          <a:endParaRPr lang="en-GB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876F330-9004-4DF2-B885-F1B60C32D696}">
      <dgm:prSet phldrT="[Text]"/>
      <dgm:spPr/>
      <dgm:t>
        <a:bodyPr/>
        <a:lstStyle/>
        <a:p>
          <a:r>
            <a:rPr lang="en-GB" dirty="0">
              <a:latin typeface="Calibri Light" panose="020F0302020204030204" pitchFamily="34" charset="0"/>
              <a:cs typeface="Calibri Light" panose="020F0302020204030204" pitchFamily="34" charset="0"/>
            </a:rPr>
            <a:t>Explore issues in experience</a:t>
          </a:r>
        </a:p>
      </dgm:t>
    </dgm:pt>
    <dgm:pt modelId="{330B0D77-D5E6-4EBF-A3AE-60309BA26B96}" type="parTrans" cxnId="{2691CDB6-4D45-4FE6-A83F-243D088ACF32}">
      <dgm:prSet/>
      <dgm:spPr/>
      <dgm:t>
        <a:bodyPr/>
        <a:lstStyle/>
        <a:p>
          <a:endParaRPr lang="en-GB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CECF6D6-9ED8-4BED-A70D-55CFB74921EE}" type="sibTrans" cxnId="{2691CDB6-4D45-4FE6-A83F-243D088ACF32}">
      <dgm:prSet/>
      <dgm:spPr/>
      <dgm:t>
        <a:bodyPr/>
        <a:lstStyle/>
        <a:p>
          <a:endParaRPr lang="en-GB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F078F1A-5F51-4EF4-9467-05ADC7F0A728}">
      <dgm:prSet phldrT="[Text]"/>
      <dgm:spPr/>
      <dgm:t>
        <a:bodyPr/>
        <a:lstStyle/>
        <a:p>
          <a:r>
            <a:rPr lang="en-GB" dirty="0">
              <a:latin typeface="Calibri Light" panose="020F0302020204030204" pitchFamily="34" charset="0"/>
              <a:cs typeface="Calibri Light" panose="020F0302020204030204" pitchFamily="34" charset="0"/>
            </a:rPr>
            <a:t>Convert into usable guidance and training</a:t>
          </a:r>
        </a:p>
      </dgm:t>
    </dgm:pt>
    <dgm:pt modelId="{0CBD0A15-AC5E-4780-B550-A28F3FEFB873}" type="parTrans" cxnId="{9C1F7FD0-2F9F-43EC-93DF-45040A811319}">
      <dgm:prSet/>
      <dgm:spPr/>
      <dgm:t>
        <a:bodyPr/>
        <a:lstStyle/>
        <a:p>
          <a:endParaRPr lang="en-GB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88CA380-7F0C-4947-AFB6-346F7DD382CA}" type="sibTrans" cxnId="{9C1F7FD0-2F9F-43EC-93DF-45040A811319}">
      <dgm:prSet/>
      <dgm:spPr/>
      <dgm:t>
        <a:bodyPr/>
        <a:lstStyle/>
        <a:p>
          <a:endParaRPr lang="en-GB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B93A6CE-C859-4A03-9DEC-E49D2077C5E6}" type="pres">
      <dgm:prSet presAssocID="{5D76A9E0-E168-4FE8-8640-DC4B05D87CC4}" presName="linearFlow" presStyleCnt="0">
        <dgm:presLayoutVars>
          <dgm:resizeHandles val="exact"/>
        </dgm:presLayoutVars>
      </dgm:prSet>
      <dgm:spPr/>
    </dgm:pt>
    <dgm:pt modelId="{E113AA00-2E52-4FAE-AACE-F4FF444E5719}" type="pres">
      <dgm:prSet presAssocID="{C415D5EA-5A2C-4B5D-AB53-49889D144789}" presName="node" presStyleLbl="node1" presStyleIdx="0" presStyleCnt="3">
        <dgm:presLayoutVars>
          <dgm:bulletEnabled val="1"/>
        </dgm:presLayoutVars>
      </dgm:prSet>
      <dgm:spPr/>
    </dgm:pt>
    <dgm:pt modelId="{35565D31-AD9D-4577-A976-9B8717881462}" type="pres">
      <dgm:prSet presAssocID="{AE4C86D3-901F-4216-8157-4C709F6E6E33}" presName="sibTrans" presStyleLbl="sibTrans2D1" presStyleIdx="0" presStyleCnt="2"/>
      <dgm:spPr/>
    </dgm:pt>
    <dgm:pt modelId="{FF6D4025-99AB-48C5-A627-5253DCE39374}" type="pres">
      <dgm:prSet presAssocID="{AE4C86D3-901F-4216-8157-4C709F6E6E33}" presName="connectorText" presStyleLbl="sibTrans2D1" presStyleIdx="0" presStyleCnt="2"/>
      <dgm:spPr/>
    </dgm:pt>
    <dgm:pt modelId="{EEB7B751-C0D3-478C-95FC-E970C2551343}" type="pres">
      <dgm:prSet presAssocID="{9876F330-9004-4DF2-B885-F1B60C32D696}" presName="node" presStyleLbl="node1" presStyleIdx="1" presStyleCnt="3">
        <dgm:presLayoutVars>
          <dgm:bulletEnabled val="1"/>
        </dgm:presLayoutVars>
      </dgm:prSet>
      <dgm:spPr/>
    </dgm:pt>
    <dgm:pt modelId="{6D39131B-35CD-4295-9C0F-DF41ED2877C7}" type="pres">
      <dgm:prSet presAssocID="{ECECF6D6-9ED8-4BED-A70D-55CFB74921EE}" presName="sibTrans" presStyleLbl="sibTrans2D1" presStyleIdx="1" presStyleCnt="2"/>
      <dgm:spPr/>
    </dgm:pt>
    <dgm:pt modelId="{EFBA75F6-CBBE-40C5-8E7E-3650A88F1AD1}" type="pres">
      <dgm:prSet presAssocID="{ECECF6D6-9ED8-4BED-A70D-55CFB74921EE}" presName="connectorText" presStyleLbl="sibTrans2D1" presStyleIdx="1" presStyleCnt="2"/>
      <dgm:spPr/>
    </dgm:pt>
    <dgm:pt modelId="{AD48769C-2445-498C-A4A2-E46506ADE8F2}" type="pres">
      <dgm:prSet presAssocID="{7F078F1A-5F51-4EF4-9467-05ADC7F0A728}" presName="node" presStyleLbl="node1" presStyleIdx="2" presStyleCnt="3">
        <dgm:presLayoutVars>
          <dgm:bulletEnabled val="1"/>
        </dgm:presLayoutVars>
      </dgm:prSet>
      <dgm:spPr/>
    </dgm:pt>
  </dgm:ptLst>
  <dgm:cxnLst>
    <dgm:cxn modelId="{CD548400-E8A8-4F26-8255-0BE989E2C7AC}" type="presOf" srcId="{5D76A9E0-E168-4FE8-8640-DC4B05D87CC4}" destId="{DB93A6CE-C859-4A03-9DEC-E49D2077C5E6}" srcOrd="0" destOrd="0" presId="urn:microsoft.com/office/officeart/2005/8/layout/process2"/>
    <dgm:cxn modelId="{6C047722-096D-4670-95A4-169D6745BBA3}" type="presOf" srcId="{9876F330-9004-4DF2-B885-F1B60C32D696}" destId="{EEB7B751-C0D3-478C-95FC-E970C2551343}" srcOrd="0" destOrd="0" presId="urn:microsoft.com/office/officeart/2005/8/layout/process2"/>
    <dgm:cxn modelId="{6E699936-A063-4DE8-A337-E5D7565A1FC0}" type="presOf" srcId="{ECECF6D6-9ED8-4BED-A70D-55CFB74921EE}" destId="{EFBA75F6-CBBE-40C5-8E7E-3650A88F1AD1}" srcOrd="1" destOrd="0" presId="urn:microsoft.com/office/officeart/2005/8/layout/process2"/>
    <dgm:cxn modelId="{94AC5940-51FF-4D5A-ADC3-4163398AF5BA}" type="presOf" srcId="{C415D5EA-5A2C-4B5D-AB53-49889D144789}" destId="{E113AA00-2E52-4FAE-AACE-F4FF444E5719}" srcOrd="0" destOrd="0" presId="urn:microsoft.com/office/officeart/2005/8/layout/process2"/>
    <dgm:cxn modelId="{EFFE8360-752A-4EAA-A1D2-5EFCA4E2EE25}" type="presOf" srcId="{ECECF6D6-9ED8-4BED-A70D-55CFB74921EE}" destId="{6D39131B-35CD-4295-9C0F-DF41ED2877C7}" srcOrd="0" destOrd="0" presId="urn:microsoft.com/office/officeart/2005/8/layout/process2"/>
    <dgm:cxn modelId="{E043F264-4F6F-421F-BECA-8FCCB4E5779F}" srcId="{5D76A9E0-E168-4FE8-8640-DC4B05D87CC4}" destId="{C415D5EA-5A2C-4B5D-AB53-49889D144789}" srcOrd="0" destOrd="0" parTransId="{D6F8DA0C-FD70-4F0D-9396-5C7797FEEE2B}" sibTransId="{AE4C86D3-901F-4216-8157-4C709F6E6E33}"/>
    <dgm:cxn modelId="{E3DC086B-F51F-4D2A-AE4A-2D8E6E7CB9B6}" type="presOf" srcId="{AE4C86D3-901F-4216-8157-4C709F6E6E33}" destId="{35565D31-AD9D-4577-A976-9B8717881462}" srcOrd="0" destOrd="0" presId="urn:microsoft.com/office/officeart/2005/8/layout/process2"/>
    <dgm:cxn modelId="{B7BDC5B0-488F-4C25-99E2-969EB563B6B6}" type="presOf" srcId="{AE4C86D3-901F-4216-8157-4C709F6E6E33}" destId="{FF6D4025-99AB-48C5-A627-5253DCE39374}" srcOrd="1" destOrd="0" presId="urn:microsoft.com/office/officeart/2005/8/layout/process2"/>
    <dgm:cxn modelId="{2691CDB6-4D45-4FE6-A83F-243D088ACF32}" srcId="{5D76A9E0-E168-4FE8-8640-DC4B05D87CC4}" destId="{9876F330-9004-4DF2-B885-F1B60C32D696}" srcOrd="1" destOrd="0" parTransId="{330B0D77-D5E6-4EBF-A3AE-60309BA26B96}" sibTransId="{ECECF6D6-9ED8-4BED-A70D-55CFB74921EE}"/>
    <dgm:cxn modelId="{9C1F7FD0-2F9F-43EC-93DF-45040A811319}" srcId="{5D76A9E0-E168-4FE8-8640-DC4B05D87CC4}" destId="{7F078F1A-5F51-4EF4-9467-05ADC7F0A728}" srcOrd="2" destOrd="0" parTransId="{0CBD0A15-AC5E-4780-B550-A28F3FEFB873}" sibTransId="{F88CA380-7F0C-4947-AFB6-346F7DD382CA}"/>
    <dgm:cxn modelId="{AF83DED9-946F-46E6-B3E7-7BBD4DC4881D}" type="presOf" srcId="{7F078F1A-5F51-4EF4-9467-05ADC7F0A728}" destId="{AD48769C-2445-498C-A4A2-E46506ADE8F2}" srcOrd="0" destOrd="0" presId="urn:microsoft.com/office/officeart/2005/8/layout/process2"/>
    <dgm:cxn modelId="{28BAE0E6-33BA-4E7E-B2BA-F107ACF2E027}" type="presParOf" srcId="{DB93A6CE-C859-4A03-9DEC-E49D2077C5E6}" destId="{E113AA00-2E52-4FAE-AACE-F4FF444E5719}" srcOrd="0" destOrd="0" presId="urn:microsoft.com/office/officeart/2005/8/layout/process2"/>
    <dgm:cxn modelId="{C29318BD-1B01-4762-B479-A5B657A9618C}" type="presParOf" srcId="{DB93A6CE-C859-4A03-9DEC-E49D2077C5E6}" destId="{35565D31-AD9D-4577-A976-9B8717881462}" srcOrd="1" destOrd="0" presId="urn:microsoft.com/office/officeart/2005/8/layout/process2"/>
    <dgm:cxn modelId="{4B846B2A-F74E-4243-8EC4-2196E0B04137}" type="presParOf" srcId="{35565D31-AD9D-4577-A976-9B8717881462}" destId="{FF6D4025-99AB-48C5-A627-5253DCE39374}" srcOrd="0" destOrd="0" presId="urn:microsoft.com/office/officeart/2005/8/layout/process2"/>
    <dgm:cxn modelId="{0D249C6C-CB28-446F-888B-2FD6E89663F3}" type="presParOf" srcId="{DB93A6CE-C859-4A03-9DEC-E49D2077C5E6}" destId="{EEB7B751-C0D3-478C-95FC-E970C2551343}" srcOrd="2" destOrd="0" presId="urn:microsoft.com/office/officeart/2005/8/layout/process2"/>
    <dgm:cxn modelId="{9D4CD9E6-6545-4B91-BE81-097C7F77B3EB}" type="presParOf" srcId="{DB93A6CE-C859-4A03-9DEC-E49D2077C5E6}" destId="{6D39131B-35CD-4295-9C0F-DF41ED2877C7}" srcOrd="3" destOrd="0" presId="urn:microsoft.com/office/officeart/2005/8/layout/process2"/>
    <dgm:cxn modelId="{61BB275C-B8E8-4C3E-9224-5BE21F741CBF}" type="presParOf" srcId="{6D39131B-35CD-4295-9C0F-DF41ED2877C7}" destId="{EFBA75F6-CBBE-40C5-8E7E-3650A88F1AD1}" srcOrd="0" destOrd="0" presId="urn:microsoft.com/office/officeart/2005/8/layout/process2"/>
    <dgm:cxn modelId="{3854A34B-FD4B-4813-8234-53EAC21E7295}" type="presParOf" srcId="{DB93A6CE-C859-4A03-9DEC-E49D2077C5E6}" destId="{AD48769C-2445-498C-A4A2-E46506ADE8F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39C8C-2A86-43B5-8148-77884F1E77C5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BF953B5-3698-4201-BC00-C544AAFBE61C}">
      <dgm:prSet phldrT="[Text]" custT="1"/>
      <dgm:spPr/>
      <dgm:t>
        <a:bodyPr/>
        <a:lstStyle/>
        <a:p>
          <a:r>
            <a:rPr lang="en-GB" sz="1400" dirty="0"/>
            <a:t>Practitioners </a:t>
          </a:r>
        </a:p>
      </dgm:t>
    </dgm:pt>
    <dgm:pt modelId="{87F01611-5469-44E9-BECD-2445EA43F5C2}" type="parTrans" cxnId="{76BB0144-F315-479E-8566-7DA0C4BA4289}">
      <dgm:prSet/>
      <dgm:spPr/>
      <dgm:t>
        <a:bodyPr/>
        <a:lstStyle/>
        <a:p>
          <a:endParaRPr lang="en-GB" sz="1200">
            <a:solidFill>
              <a:schemeClr val="bg1">
                <a:lumMod val="95000"/>
              </a:schemeClr>
            </a:solidFill>
          </a:endParaRPr>
        </a:p>
      </dgm:t>
    </dgm:pt>
    <dgm:pt modelId="{0AD1338D-6C69-4B00-912B-BBA6B15144AE}" type="sibTrans" cxnId="{76BB0144-F315-479E-8566-7DA0C4BA4289}">
      <dgm:prSet/>
      <dgm:spPr/>
      <dgm:t>
        <a:bodyPr/>
        <a:lstStyle/>
        <a:p>
          <a:endParaRPr lang="en-GB" sz="1200">
            <a:solidFill>
              <a:schemeClr val="bg1">
                <a:lumMod val="95000"/>
              </a:schemeClr>
            </a:solidFill>
          </a:endParaRPr>
        </a:p>
      </dgm:t>
    </dgm:pt>
    <dgm:pt modelId="{2C11A8E9-F31F-4AA2-AA45-DDB83B796E71}">
      <dgm:prSet custT="1"/>
      <dgm:spPr>
        <a:solidFill>
          <a:srgbClr val="FF9999"/>
        </a:solidFill>
      </dgm:spPr>
      <dgm:t>
        <a:bodyPr/>
        <a:lstStyle/>
        <a:p>
          <a:r>
            <a:rPr lang="en-GB" sz="1400" dirty="0"/>
            <a:t>Social Workers</a:t>
          </a:r>
        </a:p>
      </dgm:t>
    </dgm:pt>
    <dgm:pt modelId="{EC67C8A7-2845-41CC-893A-39A5F342E47B}" type="parTrans" cxnId="{2A755676-F5BA-4A09-A59F-B3D527F69443}">
      <dgm:prSet custT="1"/>
      <dgm:spPr>
        <a:solidFill>
          <a:srgbClr val="FF9999"/>
        </a:solidFill>
      </dgm:spPr>
      <dgm:t>
        <a:bodyPr/>
        <a:lstStyle/>
        <a:p>
          <a:endParaRPr lang="en-GB" sz="1200">
            <a:solidFill>
              <a:schemeClr val="bg1">
                <a:lumMod val="95000"/>
              </a:schemeClr>
            </a:solidFill>
          </a:endParaRPr>
        </a:p>
      </dgm:t>
    </dgm:pt>
    <dgm:pt modelId="{8D1D93C8-84D1-4D94-AF05-B3B7F8B9F3C9}" type="sibTrans" cxnId="{2A755676-F5BA-4A09-A59F-B3D527F69443}">
      <dgm:prSet/>
      <dgm:spPr/>
      <dgm:t>
        <a:bodyPr/>
        <a:lstStyle/>
        <a:p>
          <a:endParaRPr lang="en-GB" sz="1200">
            <a:solidFill>
              <a:schemeClr val="bg1">
                <a:lumMod val="95000"/>
              </a:schemeClr>
            </a:solidFill>
          </a:endParaRPr>
        </a:p>
      </dgm:t>
    </dgm:pt>
    <dgm:pt modelId="{A29742F0-190A-4479-A2B4-905B6B09465F}">
      <dgm:prSet custT="1"/>
      <dgm:spPr/>
      <dgm:t>
        <a:bodyPr/>
        <a:lstStyle/>
        <a:p>
          <a:r>
            <a:rPr lang="en-GB" sz="1400" dirty="0"/>
            <a:t>Mental health workers</a:t>
          </a:r>
        </a:p>
      </dgm:t>
    </dgm:pt>
    <dgm:pt modelId="{43DD8C3A-8F80-4D77-BC8C-7B7E2ECE13CE}" type="parTrans" cxnId="{BE74D9CE-B7FB-4F33-AC53-72163D258798}">
      <dgm:prSet custT="1"/>
      <dgm:spPr/>
      <dgm:t>
        <a:bodyPr/>
        <a:lstStyle/>
        <a:p>
          <a:endParaRPr lang="en-GB" sz="1200">
            <a:solidFill>
              <a:schemeClr val="bg1">
                <a:lumMod val="95000"/>
              </a:schemeClr>
            </a:solidFill>
          </a:endParaRPr>
        </a:p>
      </dgm:t>
    </dgm:pt>
    <dgm:pt modelId="{FDA9997B-6F38-42F9-B371-4A74A96E207C}" type="sibTrans" cxnId="{BE74D9CE-B7FB-4F33-AC53-72163D258798}">
      <dgm:prSet/>
      <dgm:spPr/>
      <dgm:t>
        <a:bodyPr/>
        <a:lstStyle/>
        <a:p>
          <a:endParaRPr lang="en-GB" sz="1200">
            <a:solidFill>
              <a:schemeClr val="bg1">
                <a:lumMod val="95000"/>
              </a:schemeClr>
            </a:solidFill>
          </a:endParaRPr>
        </a:p>
      </dgm:t>
    </dgm:pt>
    <dgm:pt modelId="{C356DF4B-B93D-4C17-8D33-F6E258E9319E}">
      <dgm:prSet custT="1"/>
      <dgm:spPr/>
      <dgm:t>
        <a:bodyPr/>
        <a:lstStyle/>
        <a:p>
          <a:r>
            <a:rPr lang="en-GB" sz="1400" dirty="0"/>
            <a:t>Housing </a:t>
          </a:r>
        </a:p>
      </dgm:t>
    </dgm:pt>
    <dgm:pt modelId="{FBCE7EA2-2CFA-4A66-9AA8-0232D1FCA245}" type="parTrans" cxnId="{52AD4FD1-E082-4CE7-A959-3C275D30D80C}">
      <dgm:prSet custT="1"/>
      <dgm:spPr/>
      <dgm:t>
        <a:bodyPr/>
        <a:lstStyle/>
        <a:p>
          <a:endParaRPr lang="en-GB" sz="1200">
            <a:solidFill>
              <a:schemeClr val="bg1">
                <a:lumMod val="95000"/>
              </a:schemeClr>
            </a:solidFill>
          </a:endParaRPr>
        </a:p>
      </dgm:t>
    </dgm:pt>
    <dgm:pt modelId="{185114A9-749C-4377-A735-939EB0B10729}" type="sibTrans" cxnId="{52AD4FD1-E082-4CE7-A959-3C275D30D80C}">
      <dgm:prSet/>
      <dgm:spPr/>
      <dgm:t>
        <a:bodyPr/>
        <a:lstStyle/>
        <a:p>
          <a:endParaRPr lang="en-GB" sz="1200">
            <a:solidFill>
              <a:schemeClr val="bg1">
                <a:lumMod val="95000"/>
              </a:schemeClr>
            </a:solidFill>
          </a:endParaRPr>
        </a:p>
      </dgm:t>
    </dgm:pt>
    <dgm:pt modelId="{62BBC506-8CFB-4C45-A4E1-813207D6A760}">
      <dgm:prSet custT="1"/>
      <dgm:spPr/>
      <dgm:t>
        <a:bodyPr/>
        <a:lstStyle/>
        <a:p>
          <a:r>
            <a:rPr lang="en-GB" sz="1400" dirty="0"/>
            <a:t>Fire and rescue</a:t>
          </a:r>
        </a:p>
      </dgm:t>
    </dgm:pt>
    <dgm:pt modelId="{211D8642-6543-4C89-AB19-D8FDD9A74CA3}" type="parTrans" cxnId="{7BFDEED2-8796-4B94-8DDC-0B87357366EE}">
      <dgm:prSet custT="1"/>
      <dgm:spPr/>
      <dgm:t>
        <a:bodyPr/>
        <a:lstStyle/>
        <a:p>
          <a:endParaRPr lang="en-GB" sz="1200">
            <a:solidFill>
              <a:schemeClr val="bg1">
                <a:lumMod val="95000"/>
              </a:schemeClr>
            </a:solidFill>
          </a:endParaRPr>
        </a:p>
      </dgm:t>
    </dgm:pt>
    <dgm:pt modelId="{B71B4DF2-3ABB-4CCA-98DA-CD5D689802E3}" type="sibTrans" cxnId="{7BFDEED2-8796-4B94-8DDC-0B87357366EE}">
      <dgm:prSet/>
      <dgm:spPr/>
      <dgm:t>
        <a:bodyPr/>
        <a:lstStyle/>
        <a:p>
          <a:endParaRPr lang="en-GB" sz="1200">
            <a:solidFill>
              <a:schemeClr val="bg1">
                <a:lumMod val="95000"/>
              </a:schemeClr>
            </a:solidFill>
          </a:endParaRPr>
        </a:p>
      </dgm:t>
    </dgm:pt>
    <dgm:pt modelId="{DD28B718-2753-4B37-A5A4-AA56D2308734}">
      <dgm:prSet custT="1"/>
      <dgm:spPr>
        <a:solidFill>
          <a:srgbClr val="FF9999"/>
        </a:solidFill>
      </dgm:spPr>
      <dgm:t>
        <a:bodyPr/>
        <a:lstStyle/>
        <a:p>
          <a:r>
            <a:rPr lang="en-GB" sz="1400" dirty="0"/>
            <a:t>GP</a:t>
          </a:r>
        </a:p>
      </dgm:t>
    </dgm:pt>
    <dgm:pt modelId="{60811690-2022-444C-8739-61D047AAEC3D}" type="parTrans" cxnId="{C6DDF8A8-B9D6-4405-898C-654A587B7BCC}">
      <dgm:prSet custT="1"/>
      <dgm:spPr>
        <a:solidFill>
          <a:srgbClr val="FF9999"/>
        </a:solidFill>
      </dgm:spPr>
      <dgm:t>
        <a:bodyPr/>
        <a:lstStyle/>
        <a:p>
          <a:endParaRPr lang="en-GB" sz="1200" dirty="0">
            <a:solidFill>
              <a:schemeClr val="bg1">
                <a:lumMod val="95000"/>
              </a:schemeClr>
            </a:solidFill>
          </a:endParaRPr>
        </a:p>
      </dgm:t>
    </dgm:pt>
    <dgm:pt modelId="{29433CCD-EDBE-427E-8495-7864DB97ECA6}" type="sibTrans" cxnId="{C6DDF8A8-B9D6-4405-898C-654A587B7BCC}">
      <dgm:prSet/>
      <dgm:spPr/>
      <dgm:t>
        <a:bodyPr/>
        <a:lstStyle/>
        <a:p>
          <a:endParaRPr lang="en-GB" sz="1200">
            <a:solidFill>
              <a:schemeClr val="bg1">
                <a:lumMod val="95000"/>
              </a:schemeClr>
            </a:solidFill>
          </a:endParaRPr>
        </a:p>
      </dgm:t>
    </dgm:pt>
    <dgm:pt modelId="{BE76ADD6-B5BB-4A25-A591-B2A94B6FFFC5}">
      <dgm:prSet custT="1"/>
      <dgm:spPr/>
      <dgm:t>
        <a:bodyPr/>
        <a:lstStyle/>
        <a:p>
          <a:r>
            <a:rPr lang="en-GB" sz="1400" dirty="0"/>
            <a:t>Nurses</a:t>
          </a:r>
        </a:p>
      </dgm:t>
    </dgm:pt>
    <dgm:pt modelId="{8F932F52-B7F8-41F0-9C42-A8508D8705FA}" type="parTrans" cxnId="{6F4DFCF2-A872-4529-8116-E28A56D4ECE2}">
      <dgm:prSet custT="1"/>
      <dgm:spPr/>
      <dgm:t>
        <a:bodyPr/>
        <a:lstStyle/>
        <a:p>
          <a:endParaRPr lang="en-GB" sz="1200">
            <a:solidFill>
              <a:schemeClr val="bg1">
                <a:lumMod val="95000"/>
              </a:schemeClr>
            </a:solidFill>
          </a:endParaRPr>
        </a:p>
      </dgm:t>
    </dgm:pt>
    <dgm:pt modelId="{B39BA642-FAA2-44F9-8ABB-B10EB926EC22}" type="sibTrans" cxnId="{6F4DFCF2-A872-4529-8116-E28A56D4ECE2}">
      <dgm:prSet/>
      <dgm:spPr/>
      <dgm:t>
        <a:bodyPr/>
        <a:lstStyle/>
        <a:p>
          <a:endParaRPr lang="en-GB" sz="1200">
            <a:solidFill>
              <a:schemeClr val="bg1">
                <a:lumMod val="95000"/>
              </a:schemeClr>
            </a:solidFill>
          </a:endParaRPr>
        </a:p>
      </dgm:t>
    </dgm:pt>
    <dgm:pt modelId="{4750E605-A580-4B42-A499-1A71D7FC5EF7}">
      <dgm:prSet custT="1"/>
      <dgm:spPr/>
      <dgm:t>
        <a:bodyPr/>
        <a:lstStyle/>
        <a:p>
          <a:r>
            <a:rPr lang="en-GB" sz="1400" dirty="0"/>
            <a:t>PWLE</a:t>
          </a:r>
        </a:p>
      </dgm:t>
    </dgm:pt>
    <dgm:pt modelId="{269C216E-82E4-458E-8A11-409AC8AF4334}" type="parTrans" cxnId="{181FD4EF-5564-4FD3-AE78-D273C92445E6}">
      <dgm:prSet custT="1"/>
      <dgm:spPr/>
      <dgm:t>
        <a:bodyPr/>
        <a:lstStyle/>
        <a:p>
          <a:endParaRPr lang="en-GB" sz="1200"/>
        </a:p>
      </dgm:t>
    </dgm:pt>
    <dgm:pt modelId="{53835C1A-66AA-4808-8BB9-72E515317B4B}" type="sibTrans" cxnId="{181FD4EF-5564-4FD3-AE78-D273C92445E6}">
      <dgm:prSet/>
      <dgm:spPr/>
      <dgm:t>
        <a:bodyPr/>
        <a:lstStyle/>
        <a:p>
          <a:endParaRPr lang="en-GB" sz="1200"/>
        </a:p>
      </dgm:t>
    </dgm:pt>
    <dgm:pt modelId="{B00A5B3E-D583-4382-B526-ED76A07B01D8}">
      <dgm:prSet custT="1"/>
      <dgm:spPr>
        <a:solidFill>
          <a:srgbClr val="FF9999"/>
        </a:solidFill>
      </dgm:spPr>
      <dgm:t>
        <a:bodyPr/>
        <a:lstStyle/>
        <a:p>
          <a:r>
            <a:rPr lang="en-GB" sz="1400" dirty="0"/>
            <a:t>Social Prescribers</a:t>
          </a:r>
        </a:p>
      </dgm:t>
    </dgm:pt>
    <dgm:pt modelId="{1FF9E8E4-038C-4E20-A08E-C9B91DA389DC}" type="parTrans" cxnId="{C5128520-0157-4D0D-A116-7B01476C349A}">
      <dgm:prSet/>
      <dgm:spPr/>
      <dgm:t>
        <a:bodyPr/>
        <a:lstStyle/>
        <a:p>
          <a:endParaRPr lang="en-GB"/>
        </a:p>
      </dgm:t>
    </dgm:pt>
    <dgm:pt modelId="{BB08F117-FE5C-48D6-8AA4-6A57BEEF6D95}" type="sibTrans" cxnId="{C5128520-0157-4D0D-A116-7B01476C349A}">
      <dgm:prSet/>
      <dgm:spPr/>
      <dgm:t>
        <a:bodyPr/>
        <a:lstStyle/>
        <a:p>
          <a:endParaRPr lang="en-GB"/>
        </a:p>
      </dgm:t>
    </dgm:pt>
    <dgm:pt modelId="{1AFAF56C-425E-4DC1-AA60-F19094E0D9E9}">
      <dgm:prSet custT="1"/>
      <dgm:spPr/>
      <dgm:t>
        <a:bodyPr/>
        <a:lstStyle/>
        <a:p>
          <a:r>
            <a:rPr lang="en-GB" sz="1400" dirty="0" err="1"/>
            <a:t>Environm-ental</a:t>
          </a:r>
          <a:r>
            <a:rPr lang="en-GB" sz="1400" dirty="0"/>
            <a:t> Health</a:t>
          </a:r>
        </a:p>
      </dgm:t>
    </dgm:pt>
    <dgm:pt modelId="{574F38B1-1423-4022-903B-2FEEE4B740E1}" type="parTrans" cxnId="{CD348A1C-BBFD-4AE2-986C-6A60472BD71B}">
      <dgm:prSet/>
      <dgm:spPr/>
      <dgm:t>
        <a:bodyPr/>
        <a:lstStyle/>
        <a:p>
          <a:endParaRPr lang="en-GB"/>
        </a:p>
      </dgm:t>
    </dgm:pt>
    <dgm:pt modelId="{637398A8-5DE4-4781-9C77-1F4C8286673D}" type="sibTrans" cxnId="{CD348A1C-BBFD-4AE2-986C-6A60472BD71B}">
      <dgm:prSet/>
      <dgm:spPr/>
      <dgm:t>
        <a:bodyPr/>
        <a:lstStyle/>
        <a:p>
          <a:endParaRPr lang="en-GB"/>
        </a:p>
      </dgm:t>
    </dgm:pt>
    <dgm:pt modelId="{3F43ECEA-B865-4587-8FAD-B78CC24630CF}" type="pres">
      <dgm:prSet presAssocID="{3C339C8C-2A86-43B5-8148-77884F1E77C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6FB553-4BE6-4859-8E11-E08090CEF019}" type="pres">
      <dgm:prSet presAssocID="{EBF953B5-3698-4201-BC00-C544AAFBE61C}" presName="centerShape" presStyleLbl="node0" presStyleIdx="0" presStyleCnt="1"/>
      <dgm:spPr/>
    </dgm:pt>
    <dgm:pt modelId="{668FA66D-245A-459C-8D29-02E23141012C}" type="pres">
      <dgm:prSet presAssocID="{EC67C8A7-2845-41CC-893A-39A5F342E47B}" presName="parTrans" presStyleLbl="sibTrans2D1" presStyleIdx="0" presStyleCnt="9"/>
      <dgm:spPr/>
    </dgm:pt>
    <dgm:pt modelId="{59A55013-7D02-4296-8D77-104630B42115}" type="pres">
      <dgm:prSet presAssocID="{EC67C8A7-2845-41CC-893A-39A5F342E47B}" presName="connectorText" presStyleLbl="sibTrans2D1" presStyleIdx="0" presStyleCnt="9"/>
      <dgm:spPr/>
    </dgm:pt>
    <dgm:pt modelId="{B9DF2825-C85E-4EDD-B98F-88E369A74158}" type="pres">
      <dgm:prSet presAssocID="{2C11A8E9-F31F-4AA2-AA45-DDB83B796E71}" presName="node" presStyleLbl="node1" presStyleIdx="0" presStyleCnt="9">
        <dgm:presLayoutVars>
          <dgm:bulletEnabled val="1"/>
        </dgm:presLayoutVars>
      </dgm:prSet>
      <dgm:spPr/>
    </dgm:pt>
    <dgm:pt modelId="{65A28C33-B1CA-46D1-B05B-751540359F7D}" type="pres">
      <dgm:prSet presAssocID="{1FF9E8E4-038C-4E20-A08E-C9B91DA389DC}" presName="parTrans" presStyleLbl="sibTrans2D1" presStyleIdx="1" presStyleCnt="9"/>
      <dgm:spPr/>
    </dgm:pt>
    <dgm:pt modelId="{1D48E8F7-122B-40D5-B1D5-6990D114DA60}" type="pres">
      <dgm:prSet presAssocID="{1FF9E8E4-038C-4E20-A08E-C9B91DA389DC}" presName="connectorText" presStyleLbl="sibTrans2D1" presStyleIdx="1" presStyleCnt="9"/>
      <dgm:spPr/>
    </dgm:pt>
    <dgm:pt modelId="{8822E83A-8BC4-497E-AF78-EFF9002F807D}" type="pres">
      <dgm:prSet presAssocID="{B00A5B3E-D583-4382-B526-ED76A07B01D8}" presName="node" presStyleLbl="node1" presStyleIdx="1" presStyleCnt="9">
        <dgm:presLayoutVars>
          <dgm:bulletEnabled val="1"/>
        </dgm:presLayoutVars>
      </dgm:prSet>
      <dgm:spPr/>
    </dgm:pt>
    <dgm:pt modelId="{ED68B55C-5C10-4EE0-B37C-FA081E1F478C}" type="pres">
      <dgm:prSet presAssocID="{43DD8C3A-8F80-4D77-BC8C-7B7E2ECE13CE}" presName="parTrans" presStyleLbl="sibTrans2D1" presStyleIdx="2" presStyleCnt="9"/>
      <dgm:spPr/>
    </dgm:pt>
    <dgm:pt modelId="{DB6EE425-4A8C-4C96-85A6-3F7A939C7F54}" type="pres">
      <dgm:prSet presAssocID="{43DD8C3A-8F80-4D77-BC8C-7B7E2ECE13CE}" presName="connectorText" presStyleLbl="sibTrans2D1" presStyleIdx="2" presStyleCnt="9"/>
      <dgm:spPr/>
    </dgm:pt>
    <dgm:pt modelId="{5530510E-8EF4-433C-A675-B369646DE418}" type="pres">
      <dgm:prSet presAssocID="{A29742F0-190A-4479-A2B4-905B6B09465F}" presName="node" presStyleLbl="node1" presStyleIdx="2" presStyleCnt="9">
        <dgm:presLayoutVars>
          <dgm:bulletEnabled val="1"/>
        </dgm:presLayoutVars>
      </dgm:prSet>
      <dgm:spPr/>
    </dgm:pt>
    <dgm:pt modelId="{C19F0C60-8888-4564-A592-792C0CA1603E}" type="pres">
      <dgm:prSet presAssocID="{FBCE7EA2-2CFA-4A66-9AA8-0232D1FCA245}" presName="parTrans" presStyleLbl="sibTrans2D1" presStyleIdx="3" presStyleCnt="9"/>
      <dgm:spPr/>
    </dgm:pt>
    <dgm:pt modelId="{9260FEC5-7691-4C92-B0C4-7C7C9098DDA9}" type="pres">
      <dgm:prSet presAssocID="{FBCE7EA2-2CFA-4A66-9AA8-0232D1FCA245}" presName="connectorText" presStyleLbl="sibTrans2D1" presStyleIdx="3" presStyleCnt="9"/>
      <dgm:spPr/>
    </dgm:pt>
    <dgm:pt modelId="{46149B4F-64FB-424E-9281-5DF81C50D2EA}" type="pres">
      <dgm:prSet presAssocID="{C356DF4B-B93D-4C17-8D33-F6E258E9319E}" presName="node" presStyleLbl="node1" presStyleIdx="3" presStyleCnt="9">
        <dgm:presLayoutVars>
          <dgm:bulletEnabled val="1"/>
        </dgm:presLayoutVars>
      </dgm:prSet>
      <dgm:spPr/>
    </dgm:pt>
    <dgm:pt modelId="{2ED2454E-7537-494A-ADE8-FF5B353A7586}" type="pres">
      <dgm:prSet presAssocID="{574F38B1-1423-4022-903B-2FEEE4B740E1}" presName="parTrans" presStyleLbl="sibTrans2D1" presStyleIdx="4" presStyleCnt="9"/>
      <dgm:spPr/>
    </dgm:pt>
    <dgm:pt modelId="{11C174F6-4154-4BE6-B547-6D02FEE1DEAB}" type="pres">
      <dgm:prSet presAssocID="{574F38B1-1423-4022-903B-2FEEE4B740E1}" presName="connectorText" presStyleLbl="sibTrans2D1" presStyleIdx="4" presStyleCnt="9"/>
      <dgm:spPr/>
    </dgm:pt>
    <dgm:pt modelId="{3E00F87B-379B-4B68-91A3-F60722CECF10}" type="pres">
      <dgm:prSet presAssocID="{1AFAF56C-425E-4DC1-AA60-F19094E0D9E9}" presName="node" presStyleLbl="node1" presStyleIdx="4" presStyleCnt="9">
        <dgm:presLayoutVars>
          <dgm:bulletEnabled val="1"/>
        </dgm:presLayoutVars>
      </dgm:prSet>
      <dgm:spPr/>
    </dgm:pt>
    <dgm:pt modelId="{6C704AC0-44C0-452C-9CFF-25AB6D27ED06}" type="pres">
      <dgm:prSet presAssocID="{211D8642-6543-4C89-AB19-D8FDD9A74CA3}" presName="parTrans" presStyleLbl="sibTrans2D1" presStyleIdx="5" presStyleCnt="9"/>
      <dgm:spPr/>
    </dgm:pt>
    <dgm:pt modelId="{0ED6302B-0DFE-4936-920E-BD8205EB8356}" type="pres">
      <dgm:prSet presAssocID="{211D8642-6543-4C89-AB19-D8FDD9A74CA3}" presName="connectorText" presStyleLbl="sibTrans2D1" presStyleIdx="5" presStyleCnt="9"/>
      <dgm:spPr/>
    </dgm:pt>
    <dgm:pt modelId="{6EA67AF0-5ECC-4797-9418-FCAD22B3F0FD}" type="pres">
      <dgm:prSet presAssocID="{62BBC506-8CFB-4C45-A4E1-813207D6A760}" presName="node" presStyleLbl="node1" presStyleIdx="5" presStyleCnt="9">
        <dgm:presLayoutVars>
          <dgm:bulletEnabled val="1"/>
        </dgm:presLayoutVars>
      </dgm:prSet>
      <dgm:spPr/>
    </dgm:pt>
    <dgm:pt modelId="{B80F96BF-3E79-4B47-8938-3177FC869200}" type="pres">
      <dgm:prSet presAssocID="{60811690-2022-444C-8739-61D047AAEC3D}" presName="parTrans" presStyleLbl="sibTrans2D1" presStyleIdx="6" presStyleCnt="9"/>
      <dgm:spPr/>
    </dgm:pt>
    <dgm:pt modelId="{B73F654D-7A17-4E48-BABD-74DFADF99ECF}" type="pres">
      <dgm:prSet presAssocID="{60811690-2022-444C-8739-61D047AAEC3D}" presName="connectorText" presStyleLbl="sibTrans2D1" presStyleIdx="6" presStyleCnt="9"/>
      <dgm:spPr/>
    </dgm:pt>
    <dgm:pt modelId="{210315CE-700E-4A6A-8F9C-FF05DAB40854}" type="pres">
      <dgm:prSet presAssocID="{DD28B718-2753-4B37-A5A4-AA56D2308734}" presName="node" presStyleLbl="node1" presStyleIdx="6" presStyleCnt="9">
        <dgm:presLayoutVars>
          <dgm:bulletEnabled val="1"/>
        </dgm:presLayoutVars>
      </dgm:prSet>
      <dgm:spPr/>
    </dgm:pt>
    <dgm:pt modelId="{E8C3D2BC-CB77-42E7-9F11-6529134C2CBC}" type="pres">
      <dgm:prSet presAssocID="{8F932F52-B7F8-41F0-9C42-A8508D8705FA}" presName="parTrans" presStyleLbl="sibTrans2D1" presStyleIdx="7" presStyleCnt="9"/>
      <dgm:spPr/>
    </dgm:pt>
    <dgm:pt modelId="{0E59A210-0AE3-4AEE-9985-835E55C2BE36}" type="pres">
      <dgm:prSet presAssocID="{8F932F52-B7F8-41F0-9C42-A8508D8705FA}" presName="connectorText" presStyleLbl="sibTrans2D1" presStyleIdx="7" presStyleCnt="9"/>
      <dgm:spPr/>
    </dgm:pt>
    <dgm:pt modelId="{7763AAD3-955A-46F8-99D0-0CA95EFD805D}" type="pres">
      <dgm:prSet presAssocID="{BE76ADD6-B5BB-4A25-A591-B2A94B6FFFC5}" presName="node" presStyleLbl="node1" presStyleIdx="7" presStyleCnt="9">
        <dgm:presLayoutVars>
          <dgm:bulletEnabled val="1"/>
        </dgm:presLayoutVars>
      </dgm:prSet>
      <dgm:spPr/>
    </dgm:pt>
    <dgm:pt modelId="{AAF922B7-2B57-4EBE-B592-BA95E9C88FF1}" type="pres">
      <dgm:prSet presAssocID="{269C216E-82E4-458E-8A11-409AC8AF4334}" presName="parTrans" presStyleLbl="sibTrans2D1" presStyleIdx="8" presStyleCnt="9"/>
      <dgm:spPr/>
    </dgm:pt>
    <dgm:pt modelId="{E2567A45-2490-4F34-BD7B-DB3B9B61D2F7}" type="pres">
      <dgm:prSet presAssocID="{269C216E-82E4-458E-8A11-409AC8AF4334}" presName="connectorText" presStyleLbl="sibTrans2D1" presStyleIdx="8" presStyleCnt="9"/>
      <dgm:spPr/>
    </dgm:pt>
    <dgm:pt modelId="{14AD7682-C9A0-4984-AB91-C86AAF514D33}" type="pres">
      <dgm:prSet presAssocID="{4750E605-A580-4B42-A499-1A71D7FC5EF7}" presName="node" presStyleLbl="node1" presStyleIdx="8" presStyleCnt="9">
        <dgm:presLayoutVars>
          <dgm:bulletEnabled val="1"/>
        </dgm:presLayoutVars>
      </dgm:prSet>
      <dgm:spPr/>
    </dgm:pt>
  </dgm:ptLst>
  <dgm:cxnLst>
    <dgm:cxn modelId="{CB413901-D504-4D01-8FDA-0337962F6641}" type="presOf" srcId="{574F38B1-1423-4022-903B-2FEEE4B740E1}" destId="{2ED2454E-7537-494A-ADE8-FF5B353A7586}" srcOrd="0" destOrd="0" presId="urn:microsoft.com/office/officeart/2005/8/layout/radial5"/>
    <dgm:cxn modelId="{147EBE0C-9BD0-42D4-9BDF-7437732B92F0}" type="presOf" srcId="{8F932F52-B7F8-41F0-9C42-A8508D8705FA}" destId="{E8C3D2BC-CB77-42E7-9F11-6529134C2CBC}" srcOrd="0" destOrd="0" presId="urn:microsoft.com/office/officeart/2005/8/layout/radial5"/>
    <dgm:cxn modelId="{93CB5D0D-4B0C-48B3-BF7D-8A60A279D504}" type="presOf" srcId="{FBCE7EA2-2CFA-4A66-9AA8-0232D1FCA245}" destId="{C19F0C60-8888-4564-A592-792C0CA1603E}" srcOrd="0" destOrd="0" presId="urn:microsoft.com/office/officeart/2005/8/layout/radial5"/>
    <dgm:cxn modelId="{0FB3FF0E-F002-4034-9334-625EB9522113}" type="presOf" srcId="{211D8642-6543-4C89-AB19-D8FDD9A74CA3}" destId="{0ED6302B-0DFE-4936-920E-BD8205EB8356}" srcOrd="1" destOrd="0" presId="urn:microsoft.com/office/officeart/2005/8/layout/radial5"/>
    <dgm:cxn modelId="{CD348A1C-BBFD-4AE2-986C-6A60472BD71B}" srcId="{EBF953B5-3698-4201-BC00-C544AAFBE61C}" destId="{1AFAF56C-425E-4DC1-AA60-F19094E0D9E9}" srcOrd="4" destOrd="0" parTransId="{574F38B1-1423-4022-903B-2FEEE4B740E1}" sibTransId="{637398A8-5DE4-4781-9C77-1F4C8286673D}"/>
    <dgm:cxn modelId="{C5128520-0157-4D0D-A116-7B01476C349A}" srcId="{EBF953B5-3698-4201-BC00-C544AAFBE61C}" destId="{B00A5B3E-D583-4382-B526-ED76A07B01D8}" srcOrd="1" destOrd="0" parTransId="{1FF9E8E4-038C-4E20-A08E-C9B91DA389DC}" sibTransId="{BB08F117-FE5C-48D6-8AA4-6A57BEEF6D95}"/>
    <dgm:cxn modelId="{855CDA24-C153-49E5-A4A2-40938D3EF1EF}" type="presOf" srcId="{4750E605-A580-4B42-A499-1A71D7FC5EF7}" destId="{14AD7682-C9A0-4984-AB91-C86AAF514D33}" srcOrd="0" destOrd="0" presId="urn:microsoft.com/office/officeart/2005/8/layout/radial5"/>
    <dgm:cxn modelId="{08B4A62C-60A6-407E-83BB-D6B0132E1469}" type="presOf" srcId="{1FF9E8E4-038C-4E20-A08E-C9B91DA389DC}" destId="{65A28C33-B1CA-46D1-B05B-751540359F7D}" srcOrd="0" destOrd="0" presId="urn:microsoft.com/office/officeart/2005/8/layout/radial5"/>
    <dgm:cxn modelId="{88812F32-A6D6-4C7F-A446-9DF4B2159E4B}" type="presOf" srcId="{1FF9E8E4-038C-4E20-A08E-C9B91DA389DC}" destId="{1D48E8F7-122B-40D5-B1D5-6990D114DA60}" srcOrd="1" destOrd="0" presId="urn:microsoft.com/office/officeart/2005/8/layout/radial5"/>
    <dgm:cxn modelId="{3436E933-BB81-4FF2-8A80-521F1C6F443C}" type="presOf" srcId="{269C216E-82E4-458E-8A11-409AC8AF4334}" destId="{AAF922B7-2B57-4EBE-B592-BA95E9C88FF1}" srcOrd="0" destOrd="0" presId="urn:microsoft.com/office/officeart/2005/8/layout/radial5"/>
    <dgm:cxn modelId="{DD9DFF3B-2A15-4ADA-8570-F6CA06ABE624}" type="presOf" srcId="{269C216E-82E4-458E-8A11-409AC8AF4334}" destId="{E2567A45-2490-4F34-BD7B-DB3B9B61D2F7}" srcOrd="1" destOrd="0" presId="urn:microsoft.com/office/officeart/2005/8/layout/radial5"/>
    <dgm:cxn modelId="{8D4CC53D-7DFC-44C1-99E1-7E7545C30504}" type="presOf" srcId="{B00A5B3E-D583-4382-B526-ED76A07B01D8}" destId="{8822E83A-8BC4-497E-AF78-EFF9002F807D}" srcOrd="0" destOrd="0" presId="urn:microsoft.com/office/officeart/2005/8/layout/radial5"/>
    <dgm:cxn modelId="{1B61003F-DC84-4152-8B10-6EB41A96CE4C}" type="presOf" srcId="{EBF953B5-3698-4201-BC00-C544AAFBE61C}" destId="{406FB553-4BE6-4859-8E11-E08090CEF019}" srcOrd="0" destOrd="0" presId="urn:microsoft.com/office/officeart/2005/8/layout/radial5"/>
    <dgm:cxn modelId="{0D28AA5C-87A2-4F4F-B622-B52A334AD161}" type="presOf" srcId="{DD28B718-2753-4B37-A5A4-AA56D2308734}" destId="{210315CE-700E-4A6A-8F9C-FF05DAB40854}" srcOrd="0" destOrd="0" presId="urn:microsoft.com/office/officeart/2005/8/layout/radial5"/>
    <dgm:cxn modelId="{87859D5D-C6D8-48AF-B103-082C80A729B7}" type="presOf" srcId="{8F932F52-B7F8-41F0-9C42-A8508D8705FA}" destId="{0E59A210-0AE3-4AEE-9985-835E55C2BE36}" srcOrd="1" destOrd="0" presId="urn:microsoft.com/office/officeart/2005/8/layout/radial5"/>
    <dgm:cxn modelId="{76BB0144-F315-479E-8566-7DA0C4BA4289}" srcId="{3C339C8C-2A86-43B5-8148-77884F1E77C5}" destId="{EBF953B5-3698-4201-BC00-C544AAFBE61C}" srcOrd="0" destOrd="0" parTransId="{87F01611-5469-44E9-BECD-2445EA43F5C2}" sibTransId="{0AD1338D-6C69-4B00-912B-BBA6B15144AE}"/>
    <dgm:cxn modelId="{58AA8C44-DD2C-436C-A81C-3BCF092CDCF2}" type="presOf" srcId="{43DD8C3A-8F80-4D77-BC8C-7B7E2ECE13CE}" destId="{ED68B55C-5C10-4EE0-B37C-FA081E1F478C}" srcOrd="0" destOrd="0" presId="urn:microsoft.com/office/officeart/2005/8/layout/radial5"/>
    <dgm:cxn modelId="{1C0A7E65-BB31-4190-BB99-3A7595CA9A5E}" type="presOf" srcId="{FBCE7EA2-2CFA-4A66-9AA8-0232D1FCA245}" destId="{9260FEC5-7691-4C92-B0C4-7C7C9098DDA9}" srcOrd="1" destOrd="0" presId="urn:microsoft.com/office/officeart/2005/8/layout/radial5"/>
    <dgm:cxn modelId="{A625F04B-5BC2-4DB7-B288-0E3B625A8E01}" type="presOf" srcId="{EC67C8A7-2845-41CC-893A-39A5F342E47B}" destId="{668FA66D-245A-459C-8D29-02E23141012C}" srcOrd="0" destOrd="0" presId="urn:microsoft.com/office/officeart/2005/8/layout/radial5"/>
    <dgm:cxn modelId="{2A755676-F5BA-4A09-A59F-B3D527F69443}" srcId="{EBF953B5-3698-4201-BC00-C544AAFBE61C}" destId="{2C11A8E9-F31F-4AA2-AA45-DDB83B796E71}" srcOrd="0" destOrd="0" parTransId="{EC67C8A7-2845-41CC-893A-39A5F342E47B}" sibTransId="{8D1D93C8-84D1-4D94-AF05-B3B7F8B9F3C9}"/>
    <dgm:cxn modelId="{0A463578-341D-458E-9F98-ED184CA04589}" type="presOf" srcId="{BE76ADD6-B5BB-4A25-A591-B2A94B6FFFC5}" destId="{7763AAD3-955A-46F8-99D0-0CA95EFD805D}" srcOrd="0" destOrd="0" presId="urn:microsoft.com/office/officeart/2005/8/layout/radial5"/>
    <dgm:cxn modelId="{8C02D37B-C86E-4518-A73B-520DB2C2C15E}" type="presOf" srcId="{C356DF4B-B93D-4C17-8D33-F6E258E9319E}" destId="{46149B4F-64FB-424E-9281-5DF81C50D2EA}" srcOrd="0" destOrd="0" presId="urn:microsoft.com/office/officeart/2005/8/layout/radial5"/>
    <dgm:cxn modelId="{C06C2C7C-7766-4BC2-BCD0-703F02D1D2B8}" type="presOf" srcId="{574F38B1-1423-4022-903B-2FEEE4B740E1}" destId="{11C174F6-4154-4BE6-B547-6D02FEE1DEAB}" srcOrd="1" destOrd="0" presId="urn:microsoft.com/office/officeart/2005/8/layout/radial5"/>
    <dgm:cxn modelId="{DE056B88-9BBA-43C4-A72E-C9DF4B775C43}" type="presOf" srcId="{1AFAF56C-425E-4DC1-AA60-F19094E0D9E9}" destId="{3E00F87B-379B-4B68-91A3-F60722CECF10}" srcOrd="0" destOrd="0" presId="urn:microsoft.com/office/officeart/2005/8/layout/radial5"/>
    <dgm:cxn modelId="{7995959B-5B53-432D-BF49-364CE4D487D5}" type="presOf" srcId="{A29742F0-190A-4479-A2B4-905B6B09465F}" destId="{5530510E-8EF4-433C-A675-B369646DE418}" srcOrd="0" destOrd="0" presId="urn:microsoft.com/office/officeart/2005/8/layout/radial5"/>
    <dgm:cxn modelId="{3CC25D9E-9854-495D-9DC3-7ED79D57DFFC}" type="presOf" srcId="{3C339C8C-2A86-43B5-8148-77884F1E77C5}" destId="{3F43ECEA-B865-4587-8FAD-B78CC24630CF}" srcOrd="0" destOrd="0" presId="urn:microsoft.com/office/officeart/2005/8/layout/radial5"/>
    <dgm:cxn modelId="{EDA79AA4-1A68-4385-843E-80C0AE4CC224}" type="presOf" srcId="{2C11A8E9-F31F-4AA2-AA45-DDB83B796E71}" destId="{B9DF2825-C85E-4EDD-B98F-88E369A74158}" srcOrd="0" destOrd="0" presId="urn:microsoft.com/office/officeart/2005/8/layout/radial5"/>
    <dgm:cxn modelId="{7CB667A6-1381-4F24-AC72-FD3152357D8B}" type="presOf" srcId="{43DD8C3A-8F80-4D77-BC8C-7B7E2ECE13CE}" destId="{DB6EE425-4A8C-4C96-85A6-3F7A939C7F54}" srcOrd="1" destOrd="0" presId="urn:microsoft.com/office/officeart/2005/8/layout/radial5"/>
    <dgm:cxn modelId="{1DB1DEA7-4174-4363-84DE-1C77AF6766EF}" type="presOf" srcId="{62BBC506-8CFB-4C45-A4E1-813207D6A760}" destId="{6EA67AF0-5ECC-4797-9418-FCAD22B3F0FD}" srcOrd="0" destOrd="0" presId="urn:microsoft.com/office/officeart/2005/8/layout/radial5"/>
    <dgm:cxn modelId="{C6DDF8A8-B9D6-4405-898C-654A587B7BCC}" srcId="{EBF953B5-3698-4201-BC00-C544AAFBE61C}" destId="{DD28B718-2753-4B37-A5A4-AA56D2308734}" srcOrd="6" destOrd="0" parTransId="{60811690-2022-444C-8739-61D047AAEC3D}" sibTransId="{29433CCD-EDBE-427E-8495-7864DB97ECA6}"/>
    <dgm:cxn modelId="{4AB566B5-26E6-4167-A727-74A7FF7A2A50}" type="presOf" srcId="{60811690-2022-444C-8739-61D047AAEC3D}" destId="{B73F654D-7A17-4E48-BABD-74DFADF99ECF}" srcOrd="1" destOrd="0" presId="urn:microsoft.com/office/officeart/2005/8/layout/radial5"/>
    <dgm:cxn modelId="{8F3229BA-4193-4F31-B329-5DDB3FBA3270}" type="presOf" srcId="{EC67C8A7-2845-41CC-893A-39A5F342E47B}" destId="{59A55013-7D02-4296-8D77-104630B42115}" srcOrd="1" destOrd="0" presId="urn:microsoft.com/office/officeart/2005/8/layout/radial5"/>
    <dgm:cxn modelId="{AAC6E0BF-6A74-40A6-88CE-57FC64DD4879}" type="presOf" srcId="{60811690-2022-444C-8739-61D047AAEC3D}" destId="{B80F96BF-3E79-4B47-8938-3177FC869200}" srcOrd="0" destOrd="0" presId="urn:microsoft.com/office/officeart/2005/8/layout/radial5"/>
    <dgm:cxn modelId="{BE74D9CE-B7FB-4F33-AC53-72163D258798}" srcId="{EBF953B5-3698-4201-BC00-C544AAFBE61C}" destId="{A29742F0-190A-4479-A2B4-905B6B09465F}" srcOrd="2" destOrd="0" parTransId="{43DD8C3A-8F80-4D77-BC8C-7B7E2ECE13CE}" sibTransId="{FDA9997B-6F38-42F9-B371-4A74A96E207C}"/>
    <dgm:cxn modelId="{52AD4FD1-E082-4CE7-A959-3C275D30D80C}" srcId="{EBF953B5-3698-4201-BC00-C544AAFBE61C}" destId="{C356DF4B-B93D-4C17-8D33-F6E258E9319E}" srcOrd="3" destOrd="0" parTransId="{FBCE7EA2-2CFA-4A66-9AA8-0232D1FCA245}" sibTransId="{185114A9-749C-4377-A735-939EB0B10729}"/>
    <dgm:cxn modelId="{97C718D2-D642-4032-9802-252124423D27}" type="presOf" srcId="{211D8642-6543-4C89-AB19-D8FDD9A74CA3}" destId="{6C704AC0-44C0-452C-9CFF-25AB6D27ED06}" srcOrd="0" destOrd="0" presId="urn:microsoft.com/office/officeart/2005/8/layout/radial5"/>
    <dgm:cxn modelId="{7BFDEED2-8796-4B94-8DDC-0B87357366EE}" srcId="{EBF953B5-3698-4201-BC00-C544AAFBE61C}" destId="{62BBC506-8CFB-4C45-A4E1-813207D6A760}" srcOrd="5" destOrd="0" parTransId="{211D8642-6543-4C89-AB19-D8FDD9A74CA3}" sibTransId="{B71B4DF2-3ABB-4CCA-98DA-CD5D689802E3}"/>
    <dgm:cxn modelId="{181FD4EF-5564-4FD3-AE78-D273C92445E6}" srcId="{EBF953B5-3698-4201-BC00-C544AAFBE61C}" destId="{4750E605-A580-4B42-A499-1A71D7FC5EF7}" srcOrd="8" destOrd="0" parTransId="{269C216E-82E4-458E-8A11-409AC8AF4334}" sibTransId="{53835C1A-66AA-4808-8BB9-72E515317B4B}"/>
    <dgm:cxn modelId="{6F4DFCF2-A872-4529-8116-E28A56D4ECE2}" srcId="{EBF953B5-3698-4201-BC00-C544AAFBE61C}" destId="{BE76ADD6-B5BB-4A25-A591-B2A94B6FFFC5}" srcOrd="7" destOrd="0" parTransId="{8F932F52-B7F8-41F0-9C42-A8508D8705FA}" sibTransId="{B39BA642-FAA2-44F9-8ABB-B10EB926EC22}"/>
    <dgm:cxn modelId="{FC37EF51-F6DC-405A-A941-499025A1B7FC}" type="presParOf" srcId="{3F43ECEA-B865-4587-8FAD-B78CC24630CF}" destId="{406FB553-4BE6-4859-8E11-E08090CEF019}" srcOrd="0" destOrd="0" presId="urn:microsoft.com/office/officeart/2005/8/layout/radial5"/>
    <dgm:cxn modelId="{91DD3B56-9CA7-4E66-B1C1-7FD8F6942501}" type="presParOf" srcId="{3F43ECEA-B865-4587-8FAD-B78CC24630CF}" destId="{668FA66D-245A-459C-8D29-02E23141012C}" srcOrd="1" destOrd="0" presId="urn:microsoft.com/office/officeart/2005/8/layout/radial5"/>
    <dgm:cxn modelId="{07244EB1-F8F5-45FA-9FF2-3C2268D78F7F}" type="presParOf" srcId="{668FA66D-245A-459C-8D29-02E23141012C}" destId="{59A55013-7D02-4296-8D77-104630B42115}" srcOrd="0" destOrd="0" presId="urn:microsoft.com/office/officeart/2005/8/layout/radial5"/>
    <dgm:cxn modelId="{D8073F9D-C514-4717-8907-FE94A72FCC28}" type="presParOf" srcId="{3F43ECEA-B865-4587-8FAD-B78CC24630CF}" destId="{B9DF2825-C85E-4EDD-B98F-88E369A74158}" srcOrd="2" destOrd="0" presId="urn:microsoft.com/office/officeart/2005/8/layout/radial5"/>
    <dgm:cxn modelId="{99A16D6B-ACAD-48A2-A7B9-D9ACC60D550D}" type="presParOf" srcId="{3F43ECEA-B865-4587-8FAD-B78CC24630CF}" destId="{65A28C33-B1CA-46D1-B05B-751540359F7D}" srcOrd="3" destOrd="0" presId="urn:microsoft.com/office/officeart/2005/8/layout/radial5"/>
    <dgm:cxn modelId="{5A77DCE9-766C-4854-AE34-2735D52884E1}" type="presParOf" srcId="{65A28C33-B1CA-46D1-B05B-751540359F7D}" destId="{1D48E8F7-122B-40D5-B1D5-6990D114DA60}" srcOrd="0" destOrd="0" presId="urn:microsoft.com/office/officeart/2005/8/layout/radial5"/>
    <dgm:cxn modelId="{2A6AC22E-02C8-491F-9902-C04FADBD70EA}" type="presParOf" srcId="{3F43ECEA-B865-4587-8FAD-B78CC24630CF}" destId="{8822E83A-8BC4-497E-AF78-EFF9002F807D}" srcOrd="4" destOrd="0" presId="urn:microsoft.com/office/officeart/2005/8/layout/radial5"/>
    <dgm:cxn modelId="{D625D362-6035-48A6-90F7-3E43BC612E3A}" type="presParOf" srcId="{3F43ECEA-B865-4587-8FAD-B78CC24630CF}" destId="{ED68B55C-5C10-4EE0-B37C-FA081E1F478C}" srcOrd="5" destOrd="0" presId="urn:microsoft.com/office/officeart/2005/8/layout/radial5"/>
    <dgm:cxn modelId="{C9547158-CDFB-4A30-936D-EC34EC803174}" type="presParOf" srcId="{ED68B55C-5C10-4EE0-B37C-FA081E1F478C}" destId="{DB6EE425-4A8C-4C96-85A6-3F7A939C7F54}" srcOrd="0" destOrd="0" presId="urn:microsoft.com/office/officeart/2005/8/layout/radial5"/>
    <dgm:cxn modelId="{D310D9AC-710A-40DB-A4B9-B6A3A261E807}" type="presParOf" srcId="{3F43ECEA-B865-4587-8FAD-B78CC24630CF}" destId="{5530510E-8EF4-433C-A675-B369646DE418}" srcOrd="6" destOrd="0" presId="urn:microsoft.com/office/officeart/2005/8/layout/radial5"/>
    <dgm:cxn modelId="{473435F1-E11A-429B-84C2-C706AC9E97B2}" type="presParOf" srcId="{3F43ECEA-B865-4587-8FAD-B78CC24630CF}" destId="{C19F0C60-8888-4564-A592-792C0CA1603E}" srcOrd="7" destOrd="0" presId="urn:microsoft.com/office/officeart/2005/8/layout/radial5"/>
    <dgm:cxn modelId="{F2B4B50C-60CF-4329-B7DE-E6D57783ACD8}" type="presParOf" srcId="{C19F0C60-8888-4564-A592-792C0CA1603E}" destId="{9260FEC5-7691-4C92-B0C4-7C7C9098DDA9}" srcOrd="0" destOrd="0" presId="urn:microsoft.com/office/officeart/2005/8/layout/radial5"/>
    <dgm:cxn modelId="{7F128627-CDA2-43F0-BF72-278083B42154}" type="presParOf" srcId="{3F43ECEA-B865-4587-8FAD-B78CC24630CF}" destId="{46149B4F-64FB-424E-9281-5DF81C50D2EA}" srcOrd="8" destOrd="0" presId="urn:microsoft.com/office/officeart/2005/8/layout/radial5"/>
    <dgm:cxn modelId="{1C393373-A920-49C8-88D9-F20DB03F9845}" type="presParOf" srcId="{3F43ECEA-B865-4587-8FAD-B78CC24630CF}" destId="{2ED2454E-7537-494A-ADE8-FF5B353A7586}" srcOrd="9" destOrd="0" presId="urn:microsoft.com/office/officeart/2005/8/layout/radial5"/>
    <dgm:cxn modelId="{C5378128-0B3F-44BD-A748-D543DC4CB9C2}" type="presParOf" srcId="{2ED2454E-7537-494A-ADE8-FF5B353A7586}" destId="{11C174F6-4154-4BE6-B547-6D02FEE1DEAB}" srcOrd="0" destOrd="0" presId="urn:microsoft.com/office/officeart/2005/8/layout/radial5"/>
    <dgm:cxn modelId="{E385EC1C-E8B1-42BC-B560-B2954CF02A78}" type="presParOf" srcId="{3F43ECEA-B865-4587-8FAD-B78CC24630CF}" destId="{3E00F87B-379B-4B68-91A3-F60722CECF10}" srcOrd="10" destOrd="0" presId="urn:microsoft.com/office/officeart/2005/8/layout/radial5"/>
    <dgm:cxn modelId="{38575F71-F545-4355-A636-07E5004237E7}" type="presParOf" srcId="{3F43ECEA-B865-4587-8FAD-B78CC24630CF}" destId="{6C704AC0-44C0-452C-9CFF-25AB6D27ED06}" srcOrd="11" destOrd="0" presId="urn:microsoft.com/office/officeart/2005/8/layout/radial5"/>
    <dgm:cxn modelId="{E49B0B2E-4E02-46BB-95C4-A1D0C4BDFBE7}" type="presParOf" srcId="{6C704AC0-44C0-452C-9CFF-25AB6D27ED06}" destId="{0ED6302B-0DFE-4936-920E-BD8205EB8356}" srcOrd="0" destOrd="0" presId="urn:microsoft.com/office/officeart/2005/8/layout/radial5"/>
    <dgm:cxn modelId="{3C9D6FD1-1CD4-40E9-8394-5D46F8AC8A56}" type="presParOf" srcId="{3F43ECEA-B865-4587-8FAD-B78CC24630CF}" destId="{6EA67AF0-5ECC-4797-9418-FCAD22B3F0FD}" srcOrd="12" destOrd="0" presId="urn:microsoft.com/office/officeart/2005/8/layout/radial5"/>
    <dgm:cxn modelId="{157DE94E-F627-4533-8E03-EB12E25BB6F8}" type="presParOf" srcId="{3F43ECEA-B865-4587-8FAD-B78CC24630CF}" destId="{B80F96BF-3E79-4B47-8938-3177FC869200}" srcOrd="13" destOrd="0" presId="urn:microsoft.com/office/officeart/2005/8/layout/radial5"/>
    <dgm:cxn modelId="{1D34A786-6D4E-402A-97FB-A2F7222F673A}" type="presParOf" srcId="{B80F96BF-3E79-4B47-8938-3177FC869200}" destId="{B73F654D-7A17-4E48-BABD-74DFADF99ECF}" srcOrd="0" destOrd="0" presId="urn:microsoft.com/office/officeart/2005/8/layout/radial5"/>
    <dgm:cxn modelId="{BB5C9520-C22B-4F2F-B882-C8B4F6087354}" type="presParOf" srcId="{3F43ECEA-B865-4587-8FAD-B78CC24630CF}" destId="{210315CE-700E-4A6A-8F9C-FF05DAB40854}" srcOrd="14" destOrd="0" presId="urn:microsoft.com/office/officeart/2005/8/layout/radial5"/>
    <dgm:cxn modelId="{3460FB62-52A0-4152-B03A-532436BAAF00}" type="presParOf" srcId="{3F43ECEA-B865-4587-8FAD-B78CC24630CF}" destId="{E8C3D2BC-CB77-42E7-9F11-6529134C2CBC}" srcOrd="15" destOrd="0" presId="urn:microsoft.com/office/officeart/2005/8/layout/radial5"/>
    <dgm:cxn modelId="{7AB10161-B4FF-422D-BC1A-8A5B508E5382}" type="presParOf" srcId="{E8C3D2BC-CB77-42E7-9F11-6529134C2CBC}" destId="{0E59A210-0AE3-4AEE-9985-835E55C2BE36}" srcOrd="0" destOrd="0" presId="urn:microsoft.com/office/officeart/2005/8/layout/radial5"/>
    <dgm:cxn modelId="{62EC0039-CDED-4875-8C4A-C3734B42D5DA}" type="presParOf" srcId="{3F43ECEA-B865-4587-8FAD-B78CC24630CF}" destId="{7763AAD3-955A-46F8-99D0-0CA95EFD805D}" srcOrd="16" destOrd="0" presId="urn:microsoft.com/office/officeart/2005/8/layout/radial5"/>
    <dgm:cxn modelId="{86538832-D9DF-476C-A275-D0B608FE6405}" type="presParOf" srcId="{3F43ECEA-B865-4587-8FAD-B78CC24630CF}" destId="{AAF922B7-2B57-4EBE-B592-BA95E9C88FF1}" srcOrd="17" destOrd="0" presId="urn:microsoft.com/office/officeart/2005/8/layout/radial5"/>
    <dgm:cxn modelId="{E9F9C960-8CA3-4267-9900-397A47ADA5B0}" type="presParOf" srcId="{AAF922B7-2B57-4EBE-B592-BA95E9C88FF1}" destId="{E2567A45-2490-4F34-BD7B-DB3B9B61D2F7}" srcOrd="0" destOrd="0" presId="urn:microsoft.com/office/officeart/2005/8/layout/radial5"/>
    <dgm:cxn modelId="{D8E90D0E-A1C8-4AF6-8426-2D69FAFFBEAF}" type="presParOf" srcId="{3F43ECEA-B865-4587-8FAD-B78CC24630CF}" destId="{14AD7682-C9A0-4984-AB91-C86AAF514D33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7474FA-7321-41BF-9464-B14A8482601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3AD0B2-E5F9-49C7-9318-73EDFE9015A3}">
      <dgm:prSet custT="1"/>
      <dgm:spPr/>
      <dgm:t>
        <a:bodyPr/>
        <a:lstStyle/>
        <a:p>
          <a:pPr algn="ctr"/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Interviews</a:t>
          </a:r>
          <a:r>
            <a:rPr lang="en-GB" sz="2000" b="1" dirty="0">
              <a:latin typeface="+mj-lt"/>
            </a:rPr>
            <a:t> </a:t>
          </a:r>
        </a:p>
      </dgm:t>
    </dgm:pt>
    <dgm:pt modelId="{57790B62-5F76-41A5-8A17-EC12ADFFED28}" type="parTrans" cxnId="{FE6D468B-7030-4673-BA23-8324068C61D0}">
      <dgm:prSet/>
      <dgm:spPr/>
      <dgm:t>
        <a:bodyPr/>
        <a:lstStyle/>
        <a:p>
          <a:endParaRPr lang="en-GB"/>
        </a:p>
      </dgm:t>
    </dgm:pt>
    <dgm:pt modelId="{1AF8E2C6-92B4-45E4-B161-0FD4A5C3688C}" type="sibTrans" cxnId="{FE6D468B-7030-4673-BA23-8324068C61D0}">
      <dgm:prSet/>
      <dgm:spPr/>
      <dgm:t>
        <a:bodyPr/>
        <a:lstStyle/>
        <a:p>
          <a:endParaRPr lang="en-GB"/>
        </a:p>
      </dgm:t>
    </dgm:pt>
    <dgm:pt modelId="{7B39C513-917B-4474-A0BE-D8CB14ACF3DB}">
      <dgm:prSet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69 with Professionals </a:t>
          </a:r>
        </a:p>
      </dgm:t>
    </dgm:pt>
    <dgm:pt modelId="{5C0A6891-DF3D-42E0-9050-F5D03C694328}" type="parTrans" cxnId="{7B8DD858-1DAC-40E3-90FE-52E79949A905}">
      <dgm:prSet/>
      <dgm:spPr/>
      <dgm:t>
        <a:bodyPr/>
        <a:lstStyle/>
        <a:p>
          <a:endParaRPr lang="en-GB"/>
        </a:p>
      </dgm:t>
    </dgm:pt>
    <dgm:pt modelId="{BA8283D6-ECA1-4064-B6CE-4F28564DD2CC}" type="sibTrans" cxnId="{7B8DD858-1DAC-40E3-90FE-52E79949A905}">
      <dgm:prSet/>
      <dgm:spPr/>
      <dgm:t>
        <a:bodyPr/>
        <a:lstStyle/>
        <a:p>
          <a:endParaRPr lang="en-GB"/>
        </a:p>
      </dgm:t>
    </dgm:pt>
    <dgm:pt modelId="{7F8AA8AD-CC1D-4017-9CDB-5ED6B12F902B}">
      <dgm:prSet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16 with People with lived experience (PWLE) and 2 with carers</a:t>
          </a:r>
        </a:p>
      </dgm:t>
    </dgm:pt>
    <dgm:pt modelId="{B5B31ADE-C4E4-41A8-87A3-CF2C91FF6456}" type="parTrans" cxnId="{D98387F8-DD0E-471C-A2DC-713585C56785}">
      <dgm:prSet/>
      <dgm:spPr/>
      <dgm:t>
        <a:bodyPr/>
        <a:lstStyle/>
        <a:p>
          <a:endParaRPr lang="en-GB"/>
        </a:p>
      </dgm:t>
    </dgm:pt>
    <dgm:pt modelId="{99851411-C59B-4800-8CBF-B8C9B8725B5A}" type="sibTrans" cxnId="{D98387F8-DD0E-471C-A2DC-713585C56785}">
      <dgm:prSet/>
      <dgm:spPr/>
      <dgm:t>
        <a:bodyPr/>
        <a:lstStyle/>
        <a:p>
          <a:endParaRPr lang="en-GB"/>
        </a:p>
      </dgm:t>
    </dgm:pt>
    <dgm:pt modelId="{1BA5CF24-A49B-41CF-ADAF-AED72BD4E5F8}" type="pres">
      <dgm:prSet presAssocID="{0E7474FA-7321-41BF-9464-B14A84826014}" presName="linear" presStyleCnt="0">
        <dgm:presLayoutVars>
          <dgm:animLvl val="lvl"/>
          <dgm:resizeHandles val="exact"/>
        </dgm:presLayoutVars>
      </dgm:prSet>
      <dgm:spPr/>
    </dgm:pt>
    <dgm:pt modelId="{438AA547-E2EE-427F-B0B4-49CD8C75908D}" type="pres">
      <dgm:prSet presAssocID="{273AD0B2-E5F9-49C7-9318-73EDFE9015A3}" presName="parentText" presStyleLbl="node1" presStyleIdx="0" presStyleCnt="1" custScaleY="63965" custLinFactNeighborX="3192" custLinFactNeighborY="-46862">
        <dgm:presLayoutVars>
          <dgm:chMax val="0"/>
          <dgm:bulletEnabled val="1"/>
        </dgm:presLayoutVars>
      </dgm:prSet>
      <dgm:spPr/>
    </dgm:pt>
    <dgm:pt modelId="{04A91C26-950E-42E6-BB16-2C72E05D5DFA}" type="pres">
      <dgm:prSet presAssocID="{273AD0B2-E5F9-49C7-9318-73EDFE9015A3}" presName="childText" presStyleLbl="revTx" presStyleIdx="0" presStyleCnt="1" custLinFactNeighborY="-1435">
        <dgm:presLayoutVars>
          <dgm:bulletEnabled val="1"/>
        </dgm:presLayoutVars>
      </dgm:prSet>
      <dgm:spPr/>
    </dgm:pt>
  </dgm:ptLst>
  <dgm:cxnLst>
    <dgm:cxn modelId="{10D1DD09-F6D5-4EF1-8D3C-925A4E3F4017}" type="presOf" srcId="{7B39C513-917B-4474-A0BE-D8CB14ACF3DB}" destId="{04A91C26-950E-42E6-BB16-2C72E05D5DFA}" srcOrd="0" destOrd="0" presId="urn:microsoft.com/office/officeart/2005/8/layout/vList2"/>
    <dgm:cxn modelId="{DA5AB05B-2789-4DCD-96CF-483B06521A7F}" type="presOf" srcId="{0E7474FA-7321-41BF-9464-B14A84826014}" destId="{1BA5CF24-A49B-41CF-ADAF-AED72BD4E5F8}" srcOrd="0" destOrd="0" presId="urn:microsoft.com/office/officeart/2005/8/layout/vList2"/>
    <dgm:cxn modelId="{8804D95D-A880-414C-A2A0-8F407EF49ED4}" type="presOf" srcId="{7F8AA8AD-CC1D-4017-9CDB-5ED6B12F902B}" destId="{04A91C26-950E-42E6-BB16-2C72E05D5DFA}" srcOrd="0" destOrd="1" presId="urn:microsoft.com/office/officeart/2005/8/layout/vList2"/>
    <dgm:cxn modelId="{7B8DD858-1DAC-40E3-90FE-52E79949A905}" srcId="{273AD0B2-E5F9-49C7-9318-73EDFE9015A3}" destId="{7B39C513-917B-4474-A0BE-D8CB14ACF3DB}" srcOrd="0" destOrd="0" parTransId="{5C0A6891-DF3D-42E0-9050-F5D03C694328}" sibTransId="{BA8283D6-ECA1-4064-B6CE-4F28564DD2CC}"/>
    <dgm:cxn modelId="{FE6D468B-7030-4673-BA23-8324068C61D0}" srcId="{0E7474FA-7321-41BF-9464-B14A84826014}" destId="{273AD0B2-E5F9-49C7-9318-73EDFE9015A3}" srcOrd="0" destOrd="0" parTransId="{57790B62-5F76-41A5-8A17-EC12ADFFED28}" sibTransId="{1AF8E2C6-92B4-45E4-B161-0FD4A5C3688C}"/>
    <dgm:cxn modelId="{E4649B93-504F-47BB-B322-6598655CB531}" type="presOf" srcId="{273AD0B2-E5F9-49C7-9318-73EDFE9015A3}" destId="{438AA547-E2EE-427F-B0B4-49CD8C75908D}" srcOrd="0" destOrd="0" presId="urn:microsoft.com/office/officeart/2005/8/layout/vList2"/>
    <dgm:cxn modelId="{D98387F8-DD0E-471C-A2DC-713585C56785}" srcId="{273AD0B2-E5F9-49C7-9318-73EDFE9015A3}" destId="{7F8AA8AD-CC1D-4017-9CDB-5ED6B12F902B}" srcOrd="1" destOrd="0" parTransId="{B5B31ADE-C4E4-41A8-87A3-CF2C91FF6456}" sibTransId="{99851411-C59B-4800-8CBF-B8C9B8725B5A}"/>
    <dgm:cxn modelId="{2F9D3FA7-94AA-49E9-8833-61B39D0A58C9}" type="presParOf" srcId="{1BA5CF24-A49B-41CF-ADAF-AED72BD4E5F8}" destId="{438AA547-E2EE-427F-B0B4-49CD8C75908D}" srcOrd="0" destOrd="0" presId="urn:microsoft.com/office/officeart/2005/8/layout/vList2"/>
    <dgm:cxn modelId="{E21AD328-BB91-4968-9A08-C0F1D90F0212}" type="presParOf" srcId="{1BA5CF24-A49B-41CF-ADAF-AED72BD4E5F8}" destId="{04A91C26-950E-42E6-BB16-2C72E05D5DF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7474FA-7321-41BF-9464-B14A84826014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73AD0B2-E5F9-49C7-9318-73EDFE9015A3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Focus group discussions</a:t>
          </a:r>
        </a:p>
      </dgm:t>
    </dgm:pt>
    <dgm:pt modelId="{57790B62-5F76-41A5-8A17-EC12ADFFED28}" type="parTrans" cxnId="{FE6D468B-7030-4673-BA23-8324068C61D0}">
      <dgm:prSet/>
      <dgm:spPr/>
      <dgm:t>
        <a:bodyPr/>
        <a:lstStyle/>
        <a:p>
          <a:endParaRPr lang="en-GB" sz="1800"/>
        </a:p>
      </dgm:t>
    </dgm:pt>
    <dgm:pt modelId="{1AF8E2C6-92B4-45E4-B161-0FD4A5C3688C}" type="sibTrans" cxnId="{FE6D468B-7030-4673-BA23-8324068C61D0}">
      <dgm:prSet/>
      <dgm:spPr/>
      <dgm:t>
        <a:bodyPr/>
        <a:lstStyle/>
        <a:p>
          <a:endParaRPr lang="en-GB" sz="1800"/>
        </a:p>
      </dgm:t>
    </dgm:pt>
    <dgm:pt modelId="{7B39C513-917B-4474-A0BE-D8CB14ACF3DB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 with Professionals </a:t>
          </a:r>
        </a:p>
      </dgm:t>
    </dgm:pt>
    <dgm:pt modelId="{5C0A6891-DF3D-42E0-9050-F5D03C694328}" type="parTrans" cxnId="{7B8DD858-1DAC-40E3-90FE-52E79949A905}">
      <dgm:prSet/>
      <dgm:spPr/>
      <dgm:t>
        <a:bodyPr/>
        <a:lstStyle/>
        <a:p>
          <a:endParaRPr lang="en-GB" sz="1800"/>
        </a:p>
      </dgm:t>
    </dgm:pt>
    <dgm:pt modelId="{BA8283D6-ECA1-4064-B6CE-4F28564DD2CC}" type="sibTrans" cxnId="{7B8DD858-1DAC-40E3-90FE-52E79949A905}">
      <dgm:prSet/>
      <dgm:spPr/>
      <dgm:t>
        <a:bodyPr/>
        <a:lstStyle/>
        <a:p>
          <a:endParaRPr lang="en-GB" sz="1800"/>
        </a:p>
      </dgm:t>
    </dgm:pt>
    <dgm:pt modelId="{7F8AA8AD-CC1D-4017-9CDB-5ED6B12F902B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Exploring translation of findings</a:t>
          </a:r>
        </a:p>
      </dgm:t>
    </dgm:pt>
    <dgm:pt modelId="{B5B31ADE-C4E4-41A8-87A3-CF2C91FF6456}" type="parTrans" cxnId="{D98387F8-DD0E-471C-A2DC-713585C56785}">
      <dgm:prSet/>
      <dgm:spPr/>
      <dgm:t>
        <a:bodyPr/>
        <a:lstStyle/>
        <a:p>
          <a:endParaRPr lang="en-GB" sz="1800"/>
        </a:p>
      </dgm:t>
    </dgm:pt>
    <dgm:pt modelId="{99851411-C59B-4800-8CBF-B8C9B8725B5A}" type="sibTrans" cxnId="{D98387F8-DD0E-471C-A2DC-713585C56785}">
      <dgm:prSet/>
      <dgm:spPr/>
      <dgm:t>
        <a:bodyPr/>
        <a:lstStyle/>
        <a:p>
          <a:endParaRPr lang="en-GB" sz="1800"/>
        </a:p>
      </dgm:t>
    </dgm:pt>
    <dgm:pt modelId="{1BA5CF24-A49B-41CF-ADAF-AED72BD4E5F8}" type="pres">
      <dgm:prSet presAssocID="{0E7474FA-7321-41BF-9464-B14A84826014}" presName="linear" presStyleCnt="0">
        <dgm:presLayoutVars>
          <dgm:animLvl val="lvl"/>
          <dgm:resizeHandles val="exact"/>
        </dgm:presLayoutVars>
      </dgm:prSet>
      <dgm:spPr/>
    </dgm:pt>
    <dgm:pt modelId="{438AA547-E2EE-427F-B0B4-49CD8C75908D}" type="pres">
      <dgm:prSet presAssocID="{273AD0B2-E5F9-49C7-9318-73EDFE9015A3}" presName="parentText" presStyleLbl="node1" presStyleIdx="0" presStyleCnt="1" custScaleY="68846" custLinFactNeighborX="1521" custLinFactNeighborY="-50915">
        <dgm:presLayoutVars>
          <dgm:chMax val="0"/>
          <dgm:bulletEnabled val="1"/>
        </dgm:presLayoutVars>
      </dgm:prSet>
      <dgm:spPr/>
    </dgm:pt>
    <dgm:pt modelId="{04A91C26-950E-42E6-BB16-2C72E05D5DFA}" type="pres">
      <dgm:prSet presAssocID="{273AD0B2-E5F9-49C7-9318-73EDFE9015A3}" presName="childText" presStyleLbl="revTx" presStyleIdx="0" presStyleCnt="1" custLinFactNeighborX="1014" custLinFactNeighborY="-17357">
        <dgm:presLayoutVars>
          <dgm:bulletEnabled val="1"/>
        </dgm:presLayoutVars>
      </dgm:prSet>
      <dgm:spPr/>
    </dgm:pt>
  </dgm:ptLst>
  <dgm:cxnLst>
    <dgm:cxn modelId="{10D1DD09-F6D5-4EF1-8D3C-925A4E3F4017}" type="presOf" srcId="{7B39C513-917B-4474-A0BE-D8CB14ACF3DB}" destId="{04A91C26-950E-42E6-BB16-2C72E05D5DFA}" srcOrd="0" destOrd="0" presId="urn:microsoft.com/office/officeart/2005/8/layout/vList2"/>
    <dgm:cxn modelId="{DA5AB05B-2789-4DCD-96CF-483B06521A7F}" type="presOf" srcId="{0E7474FA-7321-41BF-9464-B14A84826014}" destId="{1BA5CF24-A49B-41CF-ADAF-AED72BD4E5F8}" srcOrd="0" destOrd="0" presId="urn:microsoft.com/office/officeart/2005/8/layout/vList2"/>
    <dgm:cxn modelId="{8804D95D-A880-414C-A2A0-8F407EF49ED4}" type="presOf" srcId="{7F8AA8AD-CC1D-4017-9CDB-5ED6B12F902B}" destId="{04A91C26-950E-42E6-BB16-2C72E05D5DFA}" srcOrd="0" destOrd="1" presId="urn:microsoft.com/office/officeart/2005/8/layout/vList2"/>
    <dgm:cxn modelId="{7B8DD858-1DAC-40E3-90FE-52E79949A905}" srcId="{273AD0B2-E5F9-49C7-9318-73EDFE9015A3}" destId="{7B39C513-917B-4474-A0BE-D8CB14ACF3DB}" srcOrd="0" destOrd="0" parTransId="{5C0A6891-DF3D-42E0-9050-F5D03C694328}" sibTransId="{BA8283D6-ECA1-4064-B6CE-4F28564DD2CC}"/>
    <dgm:cxn modelId="{FE6D468B-7030-4673-BA23-8324068C61D0}" srcId="{0E7474FA-7321-41BF-9464-B14A84826014}" destId="{273AD0B2-E5F9-49C7-9318-73EDFE9015A3}" srcOrd="0" destOrd="0" parTransId="{57790B62-5F76-41A5-8A17-EC12ADFFED28}" sibTransId="{1AF8E2C6-92B4-45E4-B161-0FD4A5C3688C}"/>
    <dgm:cxn modelId="{E4649B93-504F-47BB-B322-6598655CB531}" type="presOf" srcId="{273AD0B2-E5F9-49C7-9318-73EDFE9015A3}" destId="{438AA547-E2EE-427F-B0B4-49CD8C75908D}" srcOrd="0" destOrd="0" presId="urn:microsoft.com/office/officeart/2005/8/layout/vList2"/>
    <dgm:cxn modelId="{D98387F8-DD0E-471C-A2DC-713585C56785}" srcId="{273AD0B2-E5F9-49C7-9318-73EDFE9015A3}" destId="{7F8AA8AD-CC1D-4017-9CDB-5ED6B12F902B}" srcOrd="1" destOrd="0" parTransId="{B5B31ADE-C4E4-41A8-87A3-CF2C91FF6456}" sibTransId="{99851411-C59B-4800-8CBF-B8C9B8725B5A}"/>
    <dgm:cxn modelId="{2F9D3FA7-94AA-49E9-8833-61B39D0A58C9}" type="presParOf" srcId="{1BA5CF24-A49B-41CF-ADAF-AED72BD4E5F8}" destId="{438AA547-E2EE-427F-B0B4-49CD8C75908D}" srcOrd="0" destOrd="0" presId="urn:microsoft.com/office/officeart/2005/8/layout/vList2"/>
    <dgm:cxn modelId="{E21AD328-BB91-4968-9A08-C0F1D90F0212}" type="presParOf" srcId="{1BA5CF24-A49B-41CF-ADAF-AED72BD4E5F8}" destId="{04A91C26-950E-42E6-BB16-2C72E05D5DF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69656F-44C2-4B2F-A0FB-638C32D835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65B881-93D1-43AE-9C69-E4117919E494}">
      <dgm:prSet/>
      <dgm:spPr/>
      <dgm:t>
        <a:bodyPr/>
        <a:lstStyle/>
        <a:p>
          <a:r>
            <a:rPr lang="en-GB" dirty="0"/>
            <a:t>Policies and procedures give shared reference points </a:t>
          </a:r>
          <a:endParaRPr lang="en-US" dirty="0"/>
        </a:p>
      </dgm:t>
    </dgm:pt>
    <dgm:pt modelId="{1463DD77-18CB-44B7-BF16-AD7679824881}" type="parTrans" cxnId="{B34BBCD7-8F5E-433E-9B0E-89E94EC1716F}">
      <dgm:prSet/>
      <dgm:spPr/>
      <dgm:t>
        <a:bodyPr/>
        <a:lstStyle/>
        <a:p>
          <a:endParaRPr lang="en-US"/>
        </a:p>
      </dgm:t>
    </dgm:pt>
    <dgm:pt modelId="{221E2833-E402-499C-9A48-6A9F6A55A925}" type="sibTrans" cxnId="{B34BBCD7-8F5E-433E-9B0E-89E94EC1716F}">
      <dgm:prSet/>
      <dgm:spPr/>
      <dgm:t>
        <a:bodyPr/>
        <a:lstStyle/>
        <a:p>
          <a:endParaRPr lang="en-US"/>
        </a:p>
      </dgm:t>
    </dgm:pt>
    <dgm:pt modelId="{1870D1E9-6210-4EE5-8354-822EBD858D01}">
      <dgm:prSet/>
      <dgm:spPr/>
      <dgm:t>
        <a:bodyPr/>
        <a:lstStyle/>
        <a:p>
          <a:r>
            <a:rPr lang="en-GB" dirty="0"/>
            <a:t>Bringing practitioners together:</a:t>
          </a:r>
          <a:endParaRPr lang="en-US" dirty="0"/>
        </a:p>
      </dgm:t>
    </dgm:pt>
    <dgm:pt modelId="{15BB5994-21DF-49A4-8805-A3347317E1EC}" type="parTrans" cxnId="{337579D0-EDCA-42AF-A938-96DFE96B9D04}">
      <dgm:prSet/>
      <dgm:spPr/>
      <dgm:t>
        <a:bodyPr/>
        <a:lstStyle/>
        <a:p>
          <a:endParaRPr lang="en-US"/>
        </a:p>
      </dgm:t>
    </dgm:pt>
    <dgm:pt modelId="{A1B275E3-7AFB-413D-9699-963FEB7C8EB2}" type="sibTrans" cxnId="{337579D0-EDCA-42AF-A938-96DFE96B9D04}">
      <dgm:prSet/>
      <dgm:spPr/>
      <dgm:t>
        <a:bodyPr/>
        <a:lstStyle/>
        <a:p>
          <a:endParaRPr lang="en-US"/>
        </a:p>
      </dgm:t>
    </dgm:pt>
    <dgm:pt modelId="{0F6D5F4F-7A35-4BA8-AF1D-34FBC55CB63B}">
      <dgm:prSet/>
      <dgm:spPr/>
      <dgm:t>
        <a:bodyPr/>
        <a:lstStyle/>
        <a:p>
          <a:r>
            <a:rPr lang="en-GB" dirty="0"/>
            <a:t>Learning from each other:</a:t>
          </a:r>
          <a:endParaRPr lang="en-US" dirty="0"/>
        </a:p>
      </dgm:t>
    </dgm:pt>
    <dgm:pt modelId="{88D589E2-DF80-4EC5-A671-D2ACB3054692}" type="parTrans" cxnId="{110103CF-D521-48D2-AC3B-BC79199835E2}">
      <dgm:prSet/>
      <dgm:spPr/>
      <dgm:t>
        <a:bodyPr/>
        <a:lstStyle/>
        <a:p>
          <a:endParaRPr lang="en-US"/>
        </a:p>
      </dgm:t>
    </dgm:pt>
    <dgm:pt modelId="{C5E868C7-3644-4747-9DB4-1D09DF79C0E0}" type="sibTrans" cxnId="{110103CF-D521-48D2-AC3B-BC79199835E2}">
      <dgm:prSet/>
      <dgm:spPr/>
      <dgm:t>
        <a:bodyPr/>
        <a:lstStyle/>
        <a:p>
          <a:endParaRPr lang="en-US"/>
        </a:p>
      </dgm:t>
    </dgm:pt>
    <dgm:pt modelId="{0E31772D-AA64-445C-BFA9-E10BF70A3C74}">
      <dgm:prSet/>
      <dgm:spPr/>
      <dgm:t>
        <a:bodyPr/>
        <a:lstStyle/>
        <a:p>
          <a:r>
            <a:rPr lang="en-GB" dirty="0"/>
            <a:t>Cross-agency visits</a:t>
          </a:r>
          <a:endParaRPr lang="en-US" dirty="0"/>
        </a:p>
      </dgm:t>
    </dgm:pt>
    <dgm:pt modelId="{345C67CB-65DC-4DA2-8C77-57F1504AF998}" type="parTrans" cxnId="{D0731D7D-9594-4C28-9B4B-9521B1F66223}">
      <dgm:prSet/>
      <dgm:spPr/>
      <dgm:t>
        <a:bodyPr/>
        <a:lstStyle/>
        <a:p>
          <a:endParaRPr lang="en-US"/>
        </a:p>
      </dgm:t>
    </dgm:pt>
    <dgm:pt modelId="{2D1825CE-908C-45BA-B652-B6FEBE73B497}" type="sibTrans" cxnId="{D0731D7D-9594-4C28-9B4B-9521B1F66223}">
      <dgm:prSet/>
      <dgm:spPr/>
      <dgm:t>
        <a:bodyPr/>
        <a:lstStyle/>
        <a:p>
          <a:endParaRPr lang="en-US"/>
        </a:p>
      </dgm:t>
    </dgm:pt>
    <dgm:pt modelId="{A865E38F-9980-41AD-9231-824E772E1172}">
      <dgm:prSet/>
      <dgm:spPr/>
      <dgm:t>
        <a:bodyPr/>
        <a:lstStyle/>
        <a:p>
          <a:r>
            <a:rPr lang="en-GB" dirty="0"/>
            <a:t>‘Tea and toast’ / ‘coffee and cake’ sessions</a:t>
          </a:r>
          <a:endParaRPr lang="en-US" dirty="0"/>
        </a:p>
      </dgm:t>
    </dgm:pt>
    <dgm:pt modelId="{3C178D68-4F76-4871-AF17-5F8CF01C9FC4}" type="parTrans" cxnId="{1AD4341E-5FB1-4E6E-B6F1-2AC4506A6BA9}">
      <dgm:prSet/>
      <dgm:spPr/>
      <dgm:t>
        <a:bodyPr/>
        <a:lstStyle/>
        <a:p>
          <a:endParaRPr lang="en-US"/>
        </a:p>
      </dgm:t>
    </dgm:pt>
    <dgm:pt modelId="{6DF18541-6FC9-41D6-9A55-3FFB10B573C0}" type="sibTrans" cxnId="{1AD4341E-5FB1-4E6E-B6F1-2AC4506A6BA9}">
      <dgm:prSet/>
      <dgm:spPr/>
      <dgm:t>
        <a:bodyPr/>
        <a:lstStyle/>
        <a:p>
          <a:endParaRPr lang="en-US"/>
        </a:p>
      </dgm:t>
    </dgm:pt>
    <dgm:pt modelId="{2959CF3F-7542-4632-89EF-11165C54AA35}">
      <dgm:prSet/>
      <dgm:spPr/>
      <dgm:t>
        <a:bodyPr/>
        <a:lstStyle/>
        <a:p>
          <a:r>
            <a:rPr lang="en-US" dirty="0"/>
            <a:t>‘Bridging’ practitioners</a:t>
          </a:r>
        </a:p>
      </dgm:t>
    </dgm:pt>
    <dgm:pt modelId="{BF6B2A44-5B0F-48FC-A7BC-12011F568DD6}" type="parTrans" cxnId="{2189C29C-C1AF-4793-8DBE-9545DE77B220}">
      <dgm:prSet/>
      <dgm:spPr/>
      <dgm:t>
        <a:bodyPr/>
        <a:lstStyle/>
        <a:p>
          <a:endParaRPr lang="en-GB"/>
        </a:p>
      </dgm:t>
    </dgm:pt>
    <dgm:pt modelId="{144CAD8C-4CF3-422F-8BBA-4EAF33EDCB90}" type="sibTrans" cxnId="{2189C29C-C1AF-4793-8DBE-9545DE77B220}">
      <dgm:prSet/>
      <dgm:spPr/>
      <dgm:t>
        <a:bodyPr/>
        <a:lstStyle/>
        <a:p>
          <a:endParaRPr lang="en-GB"/>
        </a:p>
      </dgm:t>
    </dgm:pt>
    <dgm:pt modelId="{D31CBAC5-862F-4AD8-A787-D2DE6FEC9F31}">
      <dgm:prSet/>
      <dgm:spPr/>
      <dgm:t>
        <a:bodyPr/>
        <a:lstStyle/>
        <a:p>
          <a:r>
            <a:rPr lang="en-US" dirty="0"/>
            <a:t>Communities of practice</a:t>
          </a:r>
        </a:p>
      </dgm:t>
    </dgm:pt>
    <dgm:pt modelId="{5499C927-B8F8-4F17-8043-D9AFE6BBC23E}" type="parTrans" cxnId="{565B2D2E-8F7D-44A1-BD2D-AB5BC88B78FF}">
      <dgm:prSet/>
      <dgm:spPr/>
      <dgm:t>
        <a:bodyPr/>
        <a:lstStyle/>
        <a:p>
          <a:endParaRPr lang="en-GB"/>
        </a:p>
      </dgm:t>
    </dgm:pt>
    <dgm:pt modelId="{5BA4D266-32C6-4C79-8463-DE1F491381F4}" type="sibTrans" cxnId="{565B2D2E-8F7D-44A1-BD2D-AB5BC88B78FF}">
      <dgm:prSet/>
      <dgm:spPr/>
      <dgm:t>
        <a:bodyPr/>
        <a:lstStyle/>
        <a:p>
          <a:endParaRPr lang="en-GB"/>
        </a:p>
      </dgm:t>
    </dgm:pt>
    <dgm:pt modelId="{F8DEAACA-80AB-41C7-AB9C-65AD3BB6DE70}">
      <dgm:prSet/>
      <dgm:spPr/>
      <dgm:t>
        <a:bodyPr/>
        <a:lstStyle/>
        <a:p>
          <a:r>
            <a:rPr lang="en-GB"/>
            <a:t>Integrated </a:t>
          </a:r>
          <a:r>
            <a:rPr lang="en-GB" dirty="0"/>
            <a:t>teams</a:t>
          </a:r>
          <a:endParaRPr lang="en-US" dirty="0"/>
        </a:p>
      </dgm:t>
    </dgm:pt>
    <dgm:pt modelId="{B5979AF7-70B5-4955-8F82-F3AD7A5D22CD}" type="parTrans" cxnId="{0BB3E595-4AC4-4E6D-BC38-0D9B7569BDEB}">
      <dgm:prSet/>
      <dgm:spPr/>
      <dgm:t>
        <a:bodyPr/>
        <a:lstStyle/>
        <a:p>
          <a:endParaRPr lang="en-GB"/>
        </a:p>
      </dgm:t>
    </dgm:pt>
    <dgm:pt modelId="{760706B1-CC52-42E1-908F-202E74359E52}" type="sibTrans" cxnId="{0BB3E595-4AC4-4E6D-BC38-0D9B7569BDEB}">
      <dgm:prSet/>
      <dgm:spPr/>
      <dgm:t>
        <a:bodyPr/>
        <a:lstStyle/>
        <a:p>
          <a:endParaRPr lang="en-GB"/>
        </a:p>
      </dgm:t>
    </dgm:pt>
    <dgm:pt modelId="{393760EB-0CB8-46DB-BD34-CAC3DABC2B9A}">
      <dgm:prSet/>
      <dgm:spPr/>
      <dgm:t>
        <a:bodyPr/>
        <a:lstStyle/>
        <a:p>
          <a:r>
            <a:rPr lang="en-GB"/>
            <a:t>Joint </a:t>
          </a:r>
          <a:r>
            <a:rPr lang="en-GB" dirty="0"/>
            <a:t>visits</a:t>
          </a:r>
          <a:endParaRPr lang="en-US" dirty="0"/>
        </a:p>
      </dgm:t>
    </dgm:pt>
    <dgm:pt modelId="{7C6C9D0C-B74A-41AA-AB60-0648A217348F}" type="parTrans" cxnId="{209FCF09-2A61-497E-A88B-022DFA3EE3F8}">
      <dgm:prSet/>
      <dgm:spPr/>
      <dgm:t>
        <a:bodyPr/>
        <a:lstStyle/>
        <a:p>
          <a:endParaRPr lang="en-GB"/>
        </a:p>
      </dgm:t>
    </dgm:pt>
    <dgm:pt modelId="{75F640D1-8AD6-4307-8906-4B96421348E8}" type="sibTrans" cxnId="{209FCF09-2A61-497E-A88B-022DFA3EE3F8}">
      <dgm:prSet/>
      <dgm:spPr/>
      <dgm:t>
        <a:bodyPr/>
        <a:lstStyle/>
        <a:p>
          <a:endParaRPr lang="en-GB"/>
        </a:p>
      </dgm:t>
    </dgm:pt>
    <dgm:pt modelId="{E87FD068-DBE1-42E2-95EB-C5ABA470062E}">
      <dgm:prSet/>
      <dgm:spPr/>
      <dgm:t>
        <a:bodyPr/>
        <a:lstStyle/>
        <a:p>
          <a:r>
            <a:rPr lang="en-GB"/>
            <a:t>Resources </a:t>
          </a:r>
          <a:r>
            <a:rPr lang="en-GB" dirty="0"/>
            <a:t>that are fully inter-agency </a:t>
          </a:r>
          <a:endParaRPr lang="en-US" dirty="0"/>
        </a:p>
      </dgm:t>
    </dgm:pt>
    <dgm:pt modelId="{683ADFD0-83FC-4003-8E7C-CD28770EB6CF}" type="parTrans" cxnId="{857C6492-6C5A-45A3-82C6-E51F31AFD2E9}">
      <dgm:prSet/>
      <dgm:spPr/>
      <dgm:t>
        <a:bodyPr/>
        <a:lstStyle/>
        <a:p>
          <a:endParaRPr lang="en-GB"/>
        </a:p>
      </dgm:t>
    </dgm:pt>
    <dgm:pt modelId="{658BAF77-BC9F-4D7C-B1EC-F517E98EA379}" type="sibTrans" cxnId="{857C6492-6C5A-45A3-82C6-E51F31AFD2E9}">
      <dgm:prSet/>
      <dgm:spPr/>
      <dgm:t>
        <a:bodyPr/>
        <a:lstStyle/>
        <a:p>
          <a:endParaRPr lang="en-GB"/>
        </a:p>
      </dgm:t>
    </dgm:pt>
    <dgm:pt modelId="{DB9DA398-4747-4C20-B904-631B26B61AF3}" type="pres">
      <dgm:prSet presAssocID="{3E69656F-44C2-4B2F-A0FB-638C32D8355D}" presName="linear" presStyleCnt="0">
        <dgm:presLayoutVars>
          <dgm:animLvl val="lvl"/>
          <dgm:resizeHandles val="exact"/>
        </dgm:presLayoutVars>
      </dgm:prSet>
      <dgm:spPr/>
    </dgm:pt>
    <dgm:pt modelId="{297587CD-C14F-42F0-8B0F-0B5897C394C2}" type="pres">
      <dgm:prSet presAssocID="{FB65B881-93D1-43AE-9C69-E4117919E4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CFD4C7C-AF7A-4F89-ADA6-9AB5EB718AA0}" type="pres">
      <dgm:prSet presAssocID="{221E2833-E402-499C-9A48-6A9F6A55A925}" presName="spacer" presStyleCnt="0"/>
      <dgm:spPr/>
    </dgm:pt>
    <dgm:pt modelId="{1ADEE62E-E2B1-494E-A665-74F00E6EDD59}" type="pres">
      <dgm:prSet presAssocID="{1870D1E9-6210-4EE5-8354-822EBD858D0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A925DB9-86F2-4CC6-B07A-3412C5B39898}" type="pres">
      <dgm:prSet presAssocID="{1870D1E9-6210-4EE5-8354-822EBD858D01}" presName="childText" presStyleLbl="revTx" presStyleIdx="0" presStyleCnt="2">
        <dgm:presLayoutVars>
          <dgm:bulletEnabled val="1"/>
        </dgm:presLayoutVars>
      </dgm:prSet>
      <dgm:spPr/>
    </dgm:pt>
    <dgm:pt modelId="{ABE61040-EC9D-47F5-B77F-72268FB7EC12}" type="pres">
      <dgm:prSet presAssocID="{0F6D5F4F-7A35-4BA8-AF1D-34FBC55CB63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AFE1CBD-3131-4353-9D89-AEF1F997236D}" type="pres">
      <dgm:prSet presAssocID="{0F6D5F4F-7A35-4BA8-AF1D-34FBC55CB63B}" presName="childText" presStyleLbl="revTx" presStyleIdx="1" presStyleCnt="2">
        <dgm:presLayoutVars>
          <dgm:bulletEnabled val="1"/>
        </dgm:presLayoutVars>
      </dgm:prSet>
      <dgm:spPr/>
    </dgm:pt>
    <dgm:pt modelId="{C80CA706-1482-4980-ABB7-5EFD950B30F1}" type="pres">
      <dgm:prSet presAssocID="{A865E38F-9980-41AD-9231-824E772E117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D41447D-20A7-4606-95C3-52E97F3CC28E}" type="pres">
      <dgm:prSet presAssocID="{6DF18541-6FC9-41D6-9A55-3FFB10B573C0}" presName="spacer" presStyleCnt="0"/>
      <dgm:spPr/>
    </dgm:pt>
    <dgm:pt modelId="{247B9807-ACB7-45AF-8CE1-60316CAD5FA8}" type="pres">
      <dgm:prSet presAssocID="{E87FD068-DBE1-42E2-95EB-C5ABA470062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09FCF09-2A61-497E-A88B-022DFA3EE3F8}" srcId="{0F6D5F4F-7A35-4BA8-AF1D-34FBC55CB63B}" destId="{393760EB-0CB8-46DB-BD34-CAC3DABC2B9A}" srcOrd="0" destOrd="0" parTransId="{7C6C9D0C-B74A-41AA-AB60-0648A217348F}" sibTransId="{75F640D1-8AD6-4307-8906-4B96421348E8}"/>
    <dgm:cxn modelId="{32F8020B-C2A5-4C4D-9557-0A75859A8404}" type="presOf" srcId="{FB65B881-93D1-43AE-9C69-E4117919E494}" destId="{297587CD-C14F-42F0-8B0F-0B5897C394C2}" srcOrd="0" destOrd="0" presId="urn:microsoft.com/office/officeart/2005/8/layout/vList2"/>
    <dgm:cxn modelId="{1AD4341E-5FB1-4E6E-B6F1-2AC4506A6BA9}" srcId="{3E69656F-44C2-4B2F-A0FB-638C32D8355D}" destId="{A865E38F-9980-41AD-9231-824E772E1172}" srcOrd="3" destOrd="0" parTransId="{3C178D68-4F76-4871-AF17-5F8CF01C9FC4}" sibTransId="{6DF18541-6FC9-41D6-9A55-3FFB10B573C0}"/>
    <dgm:cxn modelId="{565B2D2E-8F7D-44A1-BD2D-AB5BC88B78FF}" srcId="{1870D1E9-6210-4EE5-8354-822EBD858D01}" destId="{D31CBAC5-862F-4AD8-A787-D2DE6FEC9F31}" srcOrd="2" destOrd="0" parTransId="{5499C927-B8F8-4F17-8043-D9AFE6BBC23E}" sibTransId="{5BA4D266-32C6-4C79-8463-DE1F491381F4}"/>
    <dgm:cxn modelId="{46CB1460-719E-4C0B-8EF3-F183F48D52AF}" type="presOf" srcId="{E87FD068-DBE1-42E2-95EB-C5ABA470062E}" destId="{247B9807-ACB7-45AF-8CE1-60316CAD5FA8}" srcOrd="0" destOrd="0" presId="urn:microsoft.com/office/officeart/2005/8/layout/vList2"/>
    <dgm:cxn modelId="{528D2D57-5068-4F21-9CF8-C7BCAB1C5CCE}" type="presOf" srcId="{D31CBAC5-862F-4AD8-A787-D2DE6FEC9F31}" destId="{4A925DB9-86F2-4CC6-B07A-3412C5B39898}" srcOrd="0" destOrd="2" presId="urn:microsoft.com/office/officeart/2005/8/layout/vList2"/>
    <dgm:cxn modelId="{D0731D7D-9594-4C28-9B4B-9521B1F66223}" srcId="{0F6D5F4F-7A35-4BA8-AF1D-34FBC55CB63B}" destId="{0E31772D-AA64-445C-BFA9-E10BF70A3C74}" srcOrd="1" destOrd="0" parTransId="{345C67CB-65DC-4DA2-8C77-57F1504AF998}" sibTransId="{2D1825CE-908C-45BA-B652-B6FEBE73B497}"/>
    <dgm:cxn modelId="{B82F0A89-EA98-4542-9962-716EF7B3231F}" type="presOf" srcId="{1870D1E9-6210-4EE5-8354-822EBD858D01}" destId="{1ADEE62E-E2B1-494E-A665-74F00E6EDD59}" srcOrd="0" destOrd="0" presId="urn:microsoft.com/office/officeart/2005/8/layout/vList2"/>
    <dgm:cxn modelId="{857C6492-6C5A-45A3-82C6-E51F31AFD2E9}" srcId="{3E69656F-44C2-4B2F-A0FB-638C32D8355D}" destId="{E87FD068-DBE1-42E2-95EB-C5ABA470062E}" srcOrd="4" destOrd="0" parTransId="{683ADFD0-83FC-4003-8E7C-CD28770EB6CF}" sibTransId="{658BAF77-BC9F-4D7C-B1EC-F517E98EA379}"/>
    <dgm:cxn modelId="{0BB3E595-4AC4-4E6D-BC38-0D9B7569BDEB}" srcId="{1870D1E9-6210-4EE5-8354-822EBD858D01}" destId="{F8DEAACA-80AB-41C7-AB9C-65AD3BB6DE70}" srcOrd="0" destOrd="0" parTransId="{B5979AF7-70B5-4955-8F82-F3AD7A5D22CD}" sibTransId="{760706B1-CC52-42E1-908F-202E74359E52}"/>
    <dgm:cxn modelId="{2189C29C-C1AF-4793-8DBE-9545DE77B220}" srcId="{1870D1E9-6210-4EE5-8354-822EBD858D01}" destId="{2959CF3F-7542-4632-89EF-11165C54AA35}" srcOrd="1" destOrd="0" parTransId="{BF6B2A44-5B0F-48FC-A7BC-12011F568DD6}" sibTransId="{144CAD8C-4CF3-422F-8BBA-4EAF33EDCB90}"/>
    <dgm:cxn modelId="{1EB1A7A6-C3DA-47F7-AEDA-6EDE87751FA2}" type="presOf" srcId="{A865E38F-9980-41AD-9231-824E772E1172}" destId="{C80CA706-1482-4980-ABB7-5EFD950B30F1}" srcOrd="0" destOrd="0" presId="urn:microsoft.com/office/officeart/2005/8/layout/vList2"/>
    <dgm:cxn modelId="{58106AB3-FF60-4FC8-8B99-EB6E931A62E5}" type="presOf" srcId="{0F6D5F4F-7A35-4BA8-AF1D-34FBC55CB63B}" destId="{ABE61040-EC9D-47F5-B77F-72268FB7EC12}" srcOrd="0" destOrd="0" presId="urn:microsoft.com/office/officeart/2005/8/layout/vList2"/>
    <dgm:cxn modelId="{77E109C9-447E-4A8D-9869-985BA0C7BDE0}" type="presOf" srcId="{0E31772D-AA64-445C-BFA9-E10BF70A3C74}" destId="{BAFE1CBD-3131-4353-9D89-AEF1F997236D}" srcOrd="0" destOrd="1" presId="urn:microsoft.com/office/officeart/2005/8/layout/vList2"/>
    <dgm:cxn modelId="{110103CF-D521-48D2-AC3B-BC79199835E2}" srcId="{3E69656F-44C2-4B2F-A0FB-638C32D8355D}" destId="{0F6D5F4F-7A35-4BA8-AF1D-34FBC55CB63B}" srcOrd="2" destOrd="0" parTransId="{88D589E2-DF80-4EC5-A671-D2ACB3054692}" sibTransId="{C5E868C7-3644-4747-9DB4-1D09DF79C0E0}"/>
    <dgm:cxn modelId="{337579D0-EDCA-42AF-A938-96DFE96B9D04}" srcId="{3E69656F-44C2-4B2F-A0FB-638C32D8355D}" destId="{1870D1E9-6210-4EE5-8354-822EBD858D01}" srcOrd="1" destOrd="0" parTransId="{15BB5994-21DF-49A4-8805-A3347317E1EC}" sibTransId="{A1B275E3-7AFB-413D-9699-963FEB7C8EB2}"/>
    <dgm:cxn modelId="{D190E6D6-5830-4E35-B670-42F864B94F25}" type="presOf" srcId="{393760EB-0CB8-46DB-BD34-CAC3DABC2B9A}" destId="{BAFE1CBD-3131-4353-9D89-AEF1F997236D}" srcOrd="0" destOrd="0" presId="urn:microsoft.com/office/officeart/2005/8/layout/vList2"/>
    <dgm:cxn modelId="{B34BBCD7-8F5E-433E-9B0E-89E94EC1716F}" srcId="{3E69656F-44C2-4B2F-A0FB-638C32D8355D}" destId="{FB65B881-93D1-43AE-9C69-E4117919E494}" srcOrd="0" destOrd="0" parTransId="{1463DD77-18CB-44B7-BF16-AD7679824881}" sibTransId="{221E2833-E402-499C-9A48-6A9F6A55A925}"/>
    <dgm:cxn modelId="{9E21DDDD-2BC0-4098-8F21-9DE4D5B3BB82}" type="presOf" srcId="{2959CF3F-7542-4632-89EF-11165C54AA35}" destId="{4A925DB9-86F2-4CC6-B07A-3412C5B39898}" srcOrd="0" destOrd="1" presId="urn:microsoft.com/office/officeart/2005/8/layout/vList2"/>
    <dgm:cxn modelId="{3A99D7E2-E537-4286-B8A2-88F2FCBDE43A}" type="presOf" srcId="{3E69656F-44C2-4B2F-A0FB-638C32D8355D}" destId="{DB9DA398-4747-4C20-B904-631B26B61AF3}" srcOrd="0" destOrd="0" presId="urn:microsoft.com/office/officeart/2005/8/layout/vList2"/>
    <dgm:cxn modelId="{0611BFF3-1301-45A0-85CF-46D8A38122B7}" type="presOf" srcId="{F8DEAACA-80AB-41C7-AB9C-65AD3BB6DE70}" destId="{4A925DB9-86F2-4CC6-B07A-3412C5B39898}" srcOrd="0" destOrd="0" presId="urn:microsoft.com/office/officeart/2005/8/layout/vList2"/>
    <dgm:cxn modelId="{AB6B5748-D35F-4864-A192-FB5AF3864639}" type="presParOf" srcId="{DB9DA398-4747-4C20-B904-631B26B61AF3}" destId="{297587CD-C14F-42F0-8B0F-0B5897C394C2}" srcOrd="0" destOrd="0" presId="urn:microsoft.com/office/officeart/2005/8/layout/vList2"/>
    <dgm:cxn modelId="{E82DA83F-96BD-4244-A3A2-0FEBC0FA0538}" type="presParOf" srcId="{DB9DA398-4747-4C20-B904-631B26B61AF3}" destId="{0CFD4C7C-AF7A-4F89-ADA6-9AB5EB718AA0}" srcOrd="1" destOrd="0" presId="urn:microsoft.com/office/officeart/2005/8/layout/vList2"/>
    <dgm:cxn modelId="{014D059D-A0CF-4CEE-9072-813521F2935E}" type="presParOf" srcId="{DB9DA398-4747-4C20-B904-631B26B61AF3}" destId="{1ADEE62E-E2B1-494E-A665-74F00E6EDD59}" srcOrd="2" destOrd="0" presId="urn:microsoft.com/office/officeart/2005/8/layout/vList2"/>
    <dgm:cxn modelId="{4FA31135-728B-4AE3-9C54-2B506968A2D8}" type="presParOf" srcId="{DB9DA398-4747-4C20-B904-631B26B61AF3}" destId="{4A925DB9-86F2-4CC6-B07A-3412C5B39898}" srcOrd="3" destOrd="0" presId="urn:microsoft.com/office/officeart/2005/8/layout/vList2"/>
    <dgm:cxn modelId="{049C80B7-C7F5-4CD3-8582-A2CDC10B450D}" type="presParOf" srcId="{DB9DA398-4747-4C20-B904-631B26B61AF3}" destId="{ABE61040-EC9D-47F5-B77F-72268FB7EC12}" srcOrd="4" destOrd="0" presId="urn:microsoft.com/office/officeart/2005/8/layout/vList2"/>
    <dgm:cxn modelId="{BB018228-DD98-4F25-9F9A-F543EA493115}" type="presParOf" srcId="{DB9DA398-4747-4C20-B904-631B26B61AF3}" destId="{BAFE1CBD-3131-4353-9D89-AEF1F997236D}" srcOrd="5" destOrd="0" presId="urn:microsoft.com/office/officeart/2005/8/layout/vList2"/>
    <dgm:cxn modelId="{ACED0CE9-4F12-461A-9BF7-BB89E6AB3287}" type="presParOf" srcId="{DB9DA398-4747-4C20-B904-631B26B61AF3}" destId="{C80CA706-1482-4980-ABB7-5EFD950B30F1}" srcOrd="6" destOrd="0" presId="urn:microsoft.com/office/officeart/2005/8/layout/vList2"/>
    <dgm:cxn modelId="{4765E6DF-3963-4014-BF91-B8E1E2590AD6}" type="presParOf" srcId="{DB9DA398-4747-4C20-B904-631B26B61AF3}" destId="{DD41447D-20A7-4606-95C3-52E97F3CC28E}" srcOrd="7" destOrd="0" presId="urn:microsoft.com/office/officeart/2005/8/layout/vList2"/>
    <dgm:cxn modelId="{EAE679A0-4B35-4E17-AC70-D16CD7454C15}" type="presParOf" srcId="{DB9DA398-4747-4C20-B904-631B26B61AF3}" destId="{247B9807-ACB7-45AF-8CE1-60316CAD5F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69656F-44C2-4B2F-A0FB-638C32D835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65B881-93D1-43AE-9C69-E4117919E494}">
      <dgm:prSet custT="1"/>
      <dgm:spPr/>
      <dgm:t>
        <a:bodyPr/>
        <a:lstStyle/>
        <a:p>
          <a:r>
            <a:rPr lang="en-GB" sz="2100" dirty="0"/>
            <a:t>Trauma-awareness as a golden </a:t>
          </a:r>
          <a:r>
            <a:rPr lang="en-GB" sz="2000" dirty="0"/>
            <a:t>thread</a:t>
          </a:r>
          <a:endParaRPr lang="en-US" sz="2000" dirty="0"/>
        </a:p>
      </dgm:t>
    </dgm:pt>
    <dgm:pt modelId="{1463DD77-18CB-44B7-BF16-AD7679824881}" type="parTrans" cxnId="{B34BBCD7-8F5E-433E-9B0E-89E94EC1716F}">
      <dgm:prSet/>
      <dgm:spPr/>
      <dgm:t>
        <a:bodyPr/>
        <a:lstStyle/>
        <a:p>
          <a:endParaRPr lang="en-US"/>
        </a:p>
      </dgm:t>
    </dgm:pt>
    <dgm:pt modelId="{221E2833-E402-499C-9A48-6A9F6A55A925}" type="sibTrans" cxnId="{B34BBCD7-8F5E-433E-9B0E-89E94EC1716F}">
      <dgm:prSet/>
      <dgm:spPr/>
      <dgm:t>
        <a:bodyPr/>
        <a:lstStyle/>
        <a:p>
          <a:endParaRPr lang="en-US"/>
        </a:p>
      </dgm:t>
    </dgm:pt>
    <dgm:pt modelId="{D8FB7E5B-5736-482B-85BE-5E7275718D28}">
      <dgm:prSet custT="1"/>
      <dgm:spPr/>
      <dgm:t>
        <a:bodyPr/>
        <a:lstStyle/>
        <a:p>
          <a:r>
            <a:rPr lang="en-US" sz="2000" dirty="0"/>
            <a:t>Making people with lived experience more prominent</a:t>
          </a:r>
        </a:p>
      </dgm:t>
    </dgm:pt>
    <dgm:pt modelId="{2E090726-C53C-4A91-9133-7392BCFA221C}" type="parTrans" cxnId="{A8D9123C-CEE7-42C4-AD4B-5AB215BFEF57}">
      <dgm:prSet/>
      <dgm:spPr/>
      <dgm:t>
        <a:bodyPr/>
        <a:lstStyle/>
        <a:p>
          <a:endParaRPr lang="en-GB"/>
        </a:p>
      </dgm:t>
    </dgm:pt>
    <dgm:pt modelId="{2AA89E0E-D33F-4D16-9CC0-FA538116D0C9}" type="sibTrans" cxnId="{A8D9123C-CEE7-42C4-AD4B-5AB215BFEF57}">
      <dgm:prSet/>
      <dgm:spPr/>
      <dgm:t>
        <a:bodyPr/>
        <a:lstStyle/>
        <a:p>
          <a:endParaRPr lang="en-GB"/>
        </a:p>
      </dgm:t>
    </dgm:pt>
    <dgm:pt modelId="{9DF3321D-984D-4028-8E15-74444C450EA0}">
      <dgm:prSet custT="1"/>
      <dgm:spPr/>
      <dgm:t>
        <a:bodyPr/>
        <a:lstStyle/>
        <a:p>
          <a:r>
            <a:rPr lang="en-US" sz="2000" dirty="0"/>
            <a:t>More inclusive language</a:t>
          </a:r>
        </a:p>
      </dgm:t>
    </dgm:pt>
    <dgm:pt modelId="{B5E3D392-A15D-4667-A9C7-2C001EE1D57D}" type="parTrans" cxnId="{FC8BE5B2-812B-4C26-B4CD-6AEC83E33342}">
      <dgm:prSet/>
      <dgm:spPr/>
      <dgm:t>
        <a:bodyPr/>
        <a:lstStyle/>
        <a:p>
          <a:endParaRPr lang="en-GB"/>
        </a:p>
      </dgm:t>
    </dgm:pt>
    <dgm:pt modelId="{95E5F0E8-BC53-4690-AB1F-A08A6D2C5DFA}" type="sibTrans" cxnId="{FC8BE5B2-812B-4C26-B4CD-6AEC83E33342}">
      <dgm:prSet/>
      <dgm:spPr/>
      <dgm:t>
        <a:bodyPr/>
        <a:lstStyle/>
        <a:p>
          <a:endParaRPr lang="en-GB"/>
        </a:p>
      </dgm:t>
    </dgm:pt>
    <dgm:pt modelId="{78053958-9E30-40D3-94C0-0706FA3BA125}">
      <dgm:prSet custT="1"/>
      <dgm:spPr/>
      <dgm:t>
        <a:bodyPr/>
        <a:lstStyle/>
        <a:p>
          <a:r>
            <a:rPr lang="en-US" sz="2000" dirty="0"/>
            <a:t>De-escalating the referral ‘hurdles’: managing expectations and encouraging focused referral-making</a:t>
          </a:r>
        </a:p>
      </dgm:t>
    </dgm:pt>
    <dgm:pt modelId="{31C23A4E-111F-4BCA-A466-0B6AB04A5AFE}" type="parTrans" cxnId="{B3995A88-36C9-4DE6-8B9C-235F65ECCCBA}">
      <dgm:prSet/>
      <dgm:spPr/>
      <dgm:t>
        <a:bodyPr/>
        <a:lstStyle/>
        <a:p>
          <a:endParaRPr lang="en-GB"/>
        </a:p>
      </dgm:t>
    </dgm:pt>
    <dgm:pt modelId="{5A3948D0-5193-44DB-A685-9C0FD686A11D}" type="sibTrans" cxnId="{B3995A88-36C9-4DE6-8B9C-235F65ECCCBA}">
      <dgm:prSet/>
      <dgm:spPr/>
      <dgm:t>
        <a:bodyPr/>
        <a:lstStyle/>
        <a:p>
          <a:endParaRPr lang="en-GB"/>
        </a:p>
      </dgm:t>
    </dgm:pt>
    <dgm:pt modelId="{9072DFFC-C1C3-4123-B97B-493830D02BDA}">
      <dgm:prSet custT="1"/>
      <dgm:spPr/>
      <dgm:t>
        <a:bodyPr/>
        <a:lstStyle/>
        <a:p>
          <a:r>
            <a:rPr lang="en-US" sz="2000" dirty="0"/>
            <a:t>Positive learning</a:t>
          </a:r>
        </a:p>
      </dgm:t>
    </dgm:pt>
    <dgm:pt modelId="{BFE1D975-4DC8-4F7F-97C2-55CEE5BE8679}" type="parTrans" cxnId="{72858645-2D2D-4FA4-A6BD-ECCCABB26875}">
      <dgm:prSet/>
      <dgm:spPr/>
      <dgm:t>
        <a:bodyPr/>
        <a:lstStyle/>
        <a:p>
          <a:endParaRPr lang="en-GB"/>
        </a:p>
      </dgm:t>
    </dgm:pt>
    <dgm:pt modelId="{6F31D7DA-B2B2-4DF4-A586-515BFF7E1174}" type="sibTrans" cxnId="{72858645-2D2D-4FA4-A6BD-ECCCABB26875}">
      <dgm:prSet/>
      <dgm:spPr/>
      <dgm:t>
        <a:bodyPr/>
        <a:lstStyle/>
        <a:p>
          <a:endParaRPr lang="en-GB"/>
        </a:p>
      </dgm:t>
    </dgm:pt>
    <dgm:pt modelId="{3364BE03-D4D6-40AF-9AB7-BB5B2AD8A989}">
      <dgm:prSet custT="1"/>
      <dgm:spPr/>
      <dgm:t>
        <a:bodyPr/>
        <a:lstStyle/>
        <a:p>
          <a:r>
            <a:rPr lang="en-US" sz="2000" dirty="0"/>
            <a:t>Building in ‘devils’ advocacy’ as a feature, not a glitch</a:t>
          </a:r>
        </a:p>
      </dgm:t>
    </dgm:pt>
    <dgm:pt modelId="{BD876356-1D42-4351-8CA7-080C11E17EEC}" type="parTrans" cxnId="{123B0B49-D34E-4FD8-B86A-E0F00AA54A5E}">
      <dgm:prSet/>
      <dgm:spPr/>
      <dgm:t>
        <a:bodyPr/>
        <a:lstStyle/>
        <a:p>
          <a:endParaRPr lang="en-GB"/>
        </a:p>
      </dgm:t>
    </dgm:pt>
    <dgm:pt modelId="{571B71F1-5FBC-4EE2-A30E-902D99C6ABB6}" type="sibTrans" cxnId="{123B0B49-D34E-4FD8-B86A-E0F00AA54A5E}">
      <dgm:prSet/>
      <dgm:spPr/>
      <dgm:t>
        <a:bodyPr/>
        <a:lstStyle/>
        <a:p>
          <a:endParaRPr lang="en-GB"/>
        </a:p>
      </dgm:t>
    </dgm:pt>
    <dgm:pt modelId="{DB9DA398-4747-4C20-B904-631B26B61AF3}" type="pres">
      <dgm:prSet presAssocID="{3E69656F-44C2-4B2F-A0FB-638C32D8355D}" presName="linear" presStyleCnt="0">
        <dgm:presLayoutVars>
          <dgm:animLvl val="lvl"/>
          <dgm:resizeHandles val="exact"/>
        </dgm:presLayoutVars>
      </dgm:prSet>
      <dgm:spPr/>
    </dgm:pt>
    <dgm:pt modelId="{297587CD-C14F-42F0-8B0F-0B5897C394C2}" type="pres">
      <dgm:prSet presAssocID="{FB65B881-93D1-43AE-9C69-E4117919E49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A2AD617-0DEC-4813-B264-2863C8DFD8DD}" type="pres">
      <dgm:prSet presAssocID="{221E2833-E402-499C-9A48-6A9F6A55A925}" presName="spacer" presStyleCnt="0"/>
      <dgm:spPr/>
    </dgm:pt>
    <dgm:pt modelId="{C3FDEB5F-0101-40F5-8021-C421064E9399}" type="pres">
      <dgm:prSet presAssocID="{D8FB7E5B-5736-482B-85BE-5E7275718D2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CA2DDE1-D490-4FA7-9295-AC8FB408DA35}" type="pres">
      <dgm:prSet presAssocID="{2AA89E0E-D33F-4D16-9CC0-FA538116D0C9}" presName="spacer" presStyleCnt="0"/>
      <dgm:spPr/>
    </dgm:pt>
    <dgm:pt modelId="{FF185B94-A058-4CE8-84B1-5B42D7783702}" type="pres">
      <dgm:prSet presAssocID="{3364BE03-D4D6-40AF-9AB7-BB5B2AD8A98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7414375-6425-4856-88A3-4742AEB60A4A}" type="pres">
      <dgm:prSet presAssocID="{571B71F1-5FBC-4EE2-A30E-902D99C6ABB6}" presName="spacer" presStyleCnt="0"/>
      <dgm:spPr/>
    </dgm:pt>
    <dgm:pt modelId="{301D064A-DFD3-4E2C-96C3-CD3A68812540}" type="pres">
      <dgm:prSet presAssocID="{9DF3321D-984D-4028-8E15-74444C450EA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10234D3-29AB-43D1-B9FC-8234DBC47E12}" type="pres">
      <dgm:prSet presAssocID="{95E5F0E8-BC53-4690-AB1F-A08A6D2C5DFA}" presName="spacer" presStyleCnt="0"/>
      <dgm:spPr/>
    </dgm:pt>
    <dgm:pt modelId="{D938CBA5-9CCD-485C-8BC2-621F38A41F7F}" type="pres">
      <dgm:prSet presAssocID="{9072DFFC-C1C3-4123-B97B-493830D02BD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CE14677-7109-4954-A664-3434524E914F}" type="pres">
      <dgm:prSet presAssocID="{6F31D7DA-B2B2-4DF4-A586-515BFF7E1174}" presName="spacer" presStyleCnt="0"/>
      <dgm:spPr/>
    </dgm:pt>
    <dgm:pt modelId="{8AE3268A-7A0E-4342-889F-39885807057C}" type="pres">
      <dgm:prSet presAssocID="{78053958-9E30-40D3-94C0-0706FA3BA12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2F8020B-C2A5-4C4D-9557-0A75859A8404}" type="presOf" srcId="{FB65B881-93D1-43AE-9C69-E4117919E494}" destId="{297587CD-C14F-42F0-8B0F-0B5897C394C2}" srcOrd="0" destOrd="0" presId="urn:microsoft.com/office/officeart/2005/8/layout/vList2"/>
    <dgm:cxn modelId="{ABF9510D-B2C1-448A-A174-FDBD7D34597E}" type="presOf" srcId="{9DF3321D-984D-4028-8E15-74444C450EA0}" destId="{301D064A-DFD3-4E2C-96C3-CD3A68812540}" srcOrd="0" destOrd="0" presId="urn:microsoft.com/office/officeart/2005/8/layout/vList2"/>
    <dgm:cxn modelId="{84D32036-8B3C-4844-A109-7716F8038C56}" type="presOf" srcId="{78053958-9E30-40D3-94C0-0706FA3BA125}" destId="{8AE3268A-7A0E-4342-889F-39885807057C}" srcOrd="0" destOrd="0" presId="urn:microsoft.com/office/officeart/2005/8/layout/vList2"/>
    <dgm:cxn modelId="{A8D9123C-CEE7-42C4-AD4B-5AB215BFEF57}" srcId="{3E69656F-44C2-4B2F-A0FB-638C32D8355D}" destId="{D8FB7E5B-5736-482B-85BE-5E7275718D28}" srcOrd="1" destOrd="0" parTransId="{2E090726-C53C-4A91-9133-7392BCFA221C}" sibTransId="{2AA89E0E-D33F-4D16-9CC0-FA538116D0C9}"/>
    <dgm:cxn modelId="{72858645-2D2D-4FA4-A6BD-ECCCABB26875}" srcId="{3E69656F-44C2-4B2F-A0FB-638C32D8355D}" destId="{9072DFFC-C1C3-4123-B97B-493830D02BDA}" srcOrd="4" destOrd="0" parTransId="{BFE1D975-4DC8-4F7F-97C2-55CEE5BE8679}" sibTransId="{6F31D7DA-B2B2-4DF4-A586-515BFF7E1174}"/>
    <dgm:cxn modelId="{123B0B49-D34E-4FD8-B86A-E0F00AA54A5E}" srcId="{3E69656F-44C2-4B2F-A0FB-638C32D8355D}" destId="{3364BE03-D4D6-40AF-9AB7-BB5B2AD8A989}" srcOrd="2" destOrd="0" parTransId="{BD876356-1D42-4351-8CA7-080C11E17EEC}" sibTransId="{571B71F1-5FBC-4EE2-A30E-902D99C6ABB6}"/>
    <dgm:cxn modelId="{B3995A88-36C9-4DE6-8B9C-235F65ECCCBA}" srcId="{3E69656F-44C2-4B2F-A0FB-638C32D8355D}" destId="{78053958-9E30-40D3-94C0-0706FA3BA125}" srcOrd="5" destOrd="0" parTransId="{31C23A4E-111F-4BCA-A466-0B6AB04A5AFE}" sibTransId="{5A3948D0-5193-44DB-A685-9C0FD686A11D}"/>
    <dgm:cxn modelId="{FC8BE5B2-812B-4C26-B4CD-6AEC83E33342}" srcId="{3E69656F-44C2-4B2F-A0FB-638C32D8355D}" destId="{9DF3321D-984D-4028-8E15-74444C450EA0}" srcOrd="3" destOrd="0" parTransId="{B5E3D392-A15D-4667-A9C7-2C001EE1D57D}" sibTransId="{95E5F0E8-BC53-4690-AB1F-A08A6D2C5DFA}"/>
    <dgm:cxn modelId="{5E660DB7-5206-4B6E-9F39-6D57A8ECD4A2}" type="presOf" srcId="{D8FB7E5B-5736-482B-85BE-5E7275718D28}" destId="{C3FDEB5F-0101-40F5-8021-C421064E9399}" srcOrd="0" destOrd="0" presId="urn:microsoft.com/office/officeart/2005/8/layout/vList2"/>
    <dgm:cxn modelId="{032C7EC8-E770-4D5E-A22C-364CB63FEFF4}" type="presOf" srcId="{3364BE03-D4D6-40AF-9AB7-BB5B2AD8A989}" destId="{FF185B94-A058-4CE8-84B1-5B42D7783702}" srcOrd="0" destOrd="0" presId="urn:microsoft.com/office/officeart/2005/8/layout/vList2"/>
    <dgm:cxn modelId="{B34BBCD7-8F5E-433E-9B0E-89E94EC1716F}" srcId="{3E69656F-44C2-4B2F-A0FB-638C32D8355D}" destId="{FB65B881-93D1-43AE-9C69-E4117919E494}" srcOrd="0" destOrd="0" parTransId="{1463DD77-18CB-44B7-BF16-AD7679824881}" sibTransId="{221E2833-E402-499C-9A48-6A9F6A55A925}"/>
    <dgm:cxn modelId="{3A99D7E2-E537-4286-B8A2-88F2FCBDE43A}" type="presOf" srcId="{3E69656F-44C2-4B2F-A0FB-638C32D8355D}" destId="{DB9DA398-4747-4C20-B904-631B26B61AF3}" srcOrd="0" destOrd="0" presId="urn:microsoft.com/office/officeart/2005/8/layout/vList2"/>
    <dgm:cxn modelId="{0732FAFE-15F8-4075-B3C2-8C69CEBD63E3}" type="presOf" srcId="{9072DFFC-C1C3-4123-B97B-493830D02BDA}" destId="{D938CBA5-9CCD-485C-8BC2-621F38A41F7F}" srcOrd="0" destOrd="0" presId="urn:microsoft.com/office/officeart/2005/8/layout/vList2"/>
    <dgm:cxn modelId="{AB6B5748-D35F-4864-A192-FB5AF3864639}" type="presParOf" srcId="{DB9DA398-4747-4C20-B904-631B26B61AF3}" destId="{297587CD-C14F-42F0-8B0F-0B5897C394C2}" srcOrd="0" destOrd="0" presId="urn:microsoft.com/office/officeart/2005/8/layout/vList2"/>
    <dgm:cxn modelId="{54BEC432-315D-4227-8258-9CCF3DD482BF}" type="presParOf" srcId="{DB9DA398-4747-4C20-B904-631B26B61AF3}" destId="{BA2AD617-0DEC-4813-B264-2863C8DFD8DD}" srcOrd="1" destOrd="0" presId="urn:microsoft.com/office/officeart/2005/8/layout/vList2"/>
    <dgm:cxn modelId="{B65282E4-2F5D-41F4-8FCF-4B6F02633EC5}" type="presParOf" srcId="{DB9DA398-4747-4C20-B904-631B26B61AF3}" destId="{C3FDEB5F-0101-40F5-8021-C421064E9399}" srcOrd="2" destOrd="0" presId="urn:microsoft.com/office/officeart/2005/8/layout/vList2"/>
    <dgm:cxn modelId="{0F6C876E-FE88-4C20-9C13-99525E4D8787}" type="presParOf" srcId="{DB9DA398-4747-4C20-B904-631B26B61AF3}" destId="{3CA2DDE1-D490-4FA7-9295-AC8FB408DA35}" srcOrd="3" destOrd="0" presId="urn:microsoft.com/office/officeart/2005/8/layout/vList2"/>
    <dgm:cxn modelId="{977FC1A9-C1D7-491B-B666-F49BDDFAD532}" type="presParOf" srcId="{DB9DA398-4747-4C20-B904-631B26B61AF3}" destId="{FF185B94-A058-4CE8-84B1-5B42D7783702}" srcOrd="4" destOrd="0" presId="urn:microsoft.com/office/officeart/2005/8/layout/vList2"/>
    <dgm:cxn modelId="{1269881D-41A0-4605-9CB5-962D1299B578}" type="presParOf" srcId="{DB9DA398-4747-4C20-B904-631B26B61AF3}" destId="{D7414375-6425-4856-88A3-4742AEB60A4A}" srcOrd="5" destOrd="0" presId="urn:microsoft.com/office/officeart/2005/8/layout/vList2"/>
    <dgm:cxn modelId="{0F9CFD4A-8276-45A9-881F-0182D831E0B0}" type="presParOf" srcId="{DB9DA398-4747-4C20-B904-631B26B61AF3}" destId="{301D064A-DFD3-4E2C-96C3-CD3A68812540}" srcOrd="6" destOrd="0" presId="urn:microsoft.com/office/officeart/2005/8/layout/vList2"/>
    <dgm:cxn modelId="{33C76FCF-1523-4B4C-B8E7-DF76B7CEF1C5}" type="presParOf" srcId="{DB9DA398-4747-4C20-B904-631B26B61AF3}" destId="{210234D3-29AB-43D1-B9FC-8234DBC47E12}" srcOrd="7" destOrd="0" presId="urn:microsoft.com/office/officeart/2005/8/layout/vList2"/>
    <dgm:cxn modelId="{0AE1C631-48EE-4C55-89DB-CC50D2D945C9}" type="presParOf" srcId="{DB9DA398-4747-4C20-B904-631B26B61AF3}" destId="{D938CBA5-9CCD-485C-8BC2-621F38A41F7F}" srcOrd="8" destOrd="0" presId="urn:microsoft.com/office/officeart/2005/8/layout/vList2"/>
    <dgm:cxn modelId="{DCBDF67A-D3F6-4EE9-A8AA-E66F2BEF1AA8}" type="presParOf" srcId="{DB9DA398-4747-4C20-B904-631B26B61AF3}" destId="{FCE14677-7109-4954-A664-3434524E914F}" srcOrd="9" destOrd="0" presId="urn:microsoft.com/office/officeart/2005/8/layout/vList2"/>
    <dgm:cxn modelId="{A533119C-81F2-41DD-AFED-365CF77DCB4B}" type="presParOf" srcId="{DB9DA398-4747-4C20-B904-631B26B61AF3}" destId="{8AE3268A-7A0E-4342-889F-39885807057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C7701-0A42-4847-8459-A53FD3CE9E50}">
      <dsp:nvSpPr>
        <dsp:cNvPr id="0" name=""/>
        <dsp:cNvSpPr/>
      </dsp:nvSpPr>
      <dsp:spPr>
        <a:xfrm>
          <a:off x="0" y="0"/>
          <a:ext cx="6240379" cy="9889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C9D0C-AF54-473B-84F9-E1F738A0F44E}">
      <dsp:nvSpPr>
        <dsp:cNvPr id="0" name=""/>
        <dsp:cNvSpPr/>
      </dsp:nvSpPr>
      <dsp:spPr>
        <a:xfrm>
          <a:off x="299143" y="224454"/>
          <a:ext cx="543897" cy="5438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F6787-E6B5-40FD-A322-9E2693208369}">
      <dsp:nvSpPr>
        <dsp:cNvPr id="0" name=""/>
        <dsp:cNvSpPr/>
      </dsp:nvSpPr>
      <dsp:spPr>
        <a:xfrm>
          <a:off x="1142185" y="1951"/>
          <a:ext cx="5098193" cy="98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59" tIns="104659" rIns="104659" bIns="10465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Synthesis of policies &amp; procedures, Safeguarding Adults Reviews, research literature </a:t>
          </a:r>
          <a:endParaRPr lang="en-US" sz="19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142185" y="1951"/>
        <a:ext cx="5098193" cy="988904"/>
      </dsp:txXfrm>
    </dsp:sp>
    <dsp:sp modelId="{0BA09A83-40B5-4E40-BDE2-B8E617228765}">
      <dsp:nvSpPr>
        <dsp:cNvPr id="0" name=""/>
        <dsp:cNvSpPr/>
      </dsp:nvSpPr>
      <dsp:spPr>
        <a:xfrm>
          <a:off x="0" y="1238082"/>
          <a:ext cx="6240379" cy="9889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AB5B7-D99C-4F58-837A-F44498512CAD}">
      <dsp:nvSpPr>
        <dsp:cNvPr id="0" name=""/>
        <dsp:cNvSpPr/>
      </dsp:nvSpPr>
      <dsp:spPr>
        <a:xfrm>
          <a:off x="299143" y="1460585"/>
          <a:ext cx="543897" cy="5438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225FC-CE72-48B7-803F-6E86D1D5328D}">
      <dsp:nvSpPr>
        <dsp:cNvPr id="0" name=""/>
        <dsp:cNvSpPr/>
      </dsp:nvSpPr>
      <dsp:spPr>
        <a:xfrm>
          <a:off x="1142185" y="1238082"/>
          <a:ext cx="5098193" cy="98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59" tIns="104659" rIns="104659" bIns="10465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Interviews with stakeholders at five sites </a:t>
          </a:r>
          <a:endParaRPr lang="en-US" sz="19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142185" y="1238082"/>
        <a:ext cx="5098193" cy="988904"/>
      </dsp:txXfrm>
    </dsp:sp>
    <dsp:sp modelId="{6B32D51D-D71F-40C7-920E-97D1DB2FD607}">
      <dsp:nvSpPr>
        <dsp:cNvPr id="0" name=""/>
        <dsp:cNvSpPr/>
      </dsp:nvSpPr>
      <dsp:spPr>
        <a:xfrm>
          <a:off x="0" y="2474213"/>
          <a:ext cx="6240379" cy="9889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BEE8F-DCB6-4D07-966B-1B0B2C7E9E65}">
      <dsp:nvSpPr>
        <dsp:cNvPr id="0" name=""/>
        <dsp:cNvSpPr/>
      </dsp:nvSpPr>
      <dsp:spPr>
        <a:xfrm>
          <a:off x="299143" y="2696716"/>
          <a:ext cx="543897" cy="5438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0935A-E3DB-4096-AA38-9D23EDBD52AA}">
      <dsp:nvSpPr>
        <dsp:cNvPr id="0" name=""/>
        <dsp:cNvSpPr/>
      </dsp:nvSpPr>
      <dsp:spPr>
        <a:xfrm>
          <a:off x="1142185" y="2474213"/>
          <a:ext cx="5098193" cy="98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59" tIns="104659" rIns="104659" bIns="10465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Co-production of resources </a:t>
          </a:r>
          <a:endParaRPr lang="en-US" sz="19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142185" y="2474213"/>
        <a:ext cx="5098193" cy="988904"/>
      </dsp:txXfrm>
    </dsp:sp>
    <dsp:sp modelId="{7CD07679-48E2-47CA-956C-39E8698ABA4B}">
      <dsp:nvSpPr>
        <dsp:cNvPr id="0" name=""/>
        <dsp:cNvSpPr/>
      </dsp:nvSpPr>
      <dsp:spPr>
        <a:xfrm>
          <a:off x="0" y="3710344"/>
          <a:ext cx="6240379" cy="9889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C6169-915D-4148-A06C-49B3B7E9DF77}">
      <dsp:nvSpPr>
        <dsp:cNvPr id="0" name=""/>
        <dsp:cNvSpPr/>
      </dsp:nvSpPr>
      <dsp:spPr>
        <a:xfrm>
          <a:off x="299143" y="3932847"/>
          <a:ext cx="543897" cy="5438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A6422-9F34-4DC1-B8B5-CDA3EFA9EA47}">
      <dsp:nvSpPr>
        <dsp:cNvPr id="0" name=""/>
        <dsp:cNvSpPr/>
      </dsp:nvSpPr>
      <dsp:spPr>
        <a:xfrm>
          <a:off x="1142185" y="3710344"/>
          <a:ext cx="5098193" cy="98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59" tIns="104659" rIns="104659" bIns="10465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Survey- and interview-based assessment of resources, guidance and recommendations.</a:t>
          </a:r>
          <a:endParaRPr lang="en-US" sz="19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142185" y="3710344"/>
        <a:ext cx="5098193" cy="988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AE863-E7F6-420A-8A03-BE3E388FC3F8}">
      <dsp:nvSpPr>
        <dsp:cNvPr id="0" name=""/>
        <dsp:cNvSpPr/>
      </dsp:nvSpPr>
      <dsp:spPr>
        <a:xfrm>
          <a:off x="1832147" y="0"/>
          <a:ext cx="2043421" cy="68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+mj-lt"/>
            </a:rPr>
            <a:t>Document Review</a:t>
          </a:r>
        </a:p>
      </dsp:txBody>
      <dsp:txXfrm>
        <a:off x="1852307" y="20160"/>
        <a:ext cx="2003101" cy="647990"/>
      </dsp:txXfrm>
    </dsp:sp>
    <dsp:sp modelId="{64245CA5-AC84-4B71-9E15-D38B51B59A47}">
      <dsp:nvSpPr>
        <dsp:cNvPr id="0" name=""/>
        <dsp:cNvSpPr/>
      </dsp:nvSpPr>
      <dsp:spPr>
        <a:xfrm rot="5400000">
          <a:off x="2724800" y="705518"/>
          <a:ext cx="258116" cy="309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latin typeface="+mj-lt"/>
          </a:endParaRPr>
        </a:p>
      </dsp:txBody>
      <dsp:txXfrm rot="-5400000">
        <a:off x="2760937" y="731330"/>
        <a:ext cx="185843" cy="180681"/>
      </dsp:txXfrm>
    </dsp:sp>
    <dsp:sp modelId="{0FF1CC49-6F00-4BFC-ACD4-2256219DCC6A}">
      <dsp:nvSpPr>
        <dsp:cNvPr id="0" name=""/>
        <dsp:cNvSpPr/>
      </dsp:nvSpPr>
      <dsp:spPr>
        <a:xfrm>
          <a:off x="1832147" y="1032465"/>
          <a:ext cx="2043421" cy="68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+mj-lt"/>
            </a:rPr>
            <a:t>Interviews</a:t>
          </a:r>
        </a:p>
      </dsp:txBody>
      <dsp:txXfrm>
        <a:off x="1852307" y="1052625"/>
        <a:ext cx="2003101" cy="647990"/>
      </dsp:txXfrm>
    </dsp:sp>
    <dsp:sp modelId="{89E6A775-584A-4BB8-BDAF-A3B4364B45D6}">
      <dsp:nvSpPr>
        <dsp:cNvPr id="0" name=""/>
        <dsp:cNvSpPr/>
      </dsp:nvSpPr>
      <dsp:spPr>
        <a:xfrm rot="5400000">
          <a:off x="2724800" y="1737984"/>
          <a:ext cx="258116" cy="309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>
            <a:latin typeface="+mj-lt"/>
          </a:endParaRPr>
        </a:p>
      </dsp:txBody>
      <dsp:txXfrm rot="-5400000">
        <a:off x="2760937" y="1763796"/>
        <a:ext cx="185843" cy="180681"/>
      </dsp:txXfrm>
    </dsp:sp>
    <dsp:sp modelId="{0BF06D2A-AA43-4DDF-9E90-262004A01A58}">
      <dsp:nvSpPr>
        <dsp:cNvPr id="0" name=""/>
        <dsp:cNvSpPr/>
      </dsp:nvSpPr>
      <dsp:spPr>
        <a:xfrm>
          <a:off x="1832147" y="2064931"/>
          <a:ext cx="2043421" cy="68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+mj-lt"/>
            </a:rPr>
            <a:t>Focus Groups</a:t>
          </a:r>
        </a:p>
      </dsp:txBody>
      <dsp:txXfrm>
        <a:off x="1852307" y="2085091"/>
        <a:ext cx="2003101" cy="647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3AA00-2E52-4FAE-AACE-F4FF444E5719}">
      <dsp:nvSpPr>
        <dsp:cNvPr id="0" name=""/>
        <dsp:cNvSpPr/>
      </dsp:nvSpPr>
      <dsp:spPr>
        <a:xfrm>
          <a:off x="849061" y="0"/>
          <a:ext cx="2163203" cy="68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Identify key issues &amp; challenges</a:t>
          </a:r>
        </a:p>
      </dsp:txBody>
      <dsp:txXfrm>
        <a:off x="869221" y="20160"/>
        <a:ext cx="2122883" cy="647990"/>
      </dsp:txXfrm>
    </dsp:sp>
    <dsp:sp modelId="{35565D31-AD9D-4577-A976-9B8717881462}">
      <dsp:nvSpPr>
        <dsp:cNvPr id="0" name=""/>
        <dsp:cNvSpPr/>
      </dsp:nvSpPr>
      <dsp:spPr>
        <a:xfrm rot="5400000">
          <a:off x="1801604" y="705518"/>
          <a:ext cx="258116" cy="309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1837741" y="731330"/>
        <a:ext cx="185843" cy="180681"/>
      </dsp:txXfrm>
    </dsp:sp>
    <dsp:sp modelId="{EEB7B751-C0D3-478C-95FC-E970C2551343}">
      <dsp:nvSpPr>
        <dsp:cNvPr id="0" name=""/>
        <dsp:cNvSpPr/>
      </dsp:nvSpPr>
      <dsp:spPr>
        <a:xfrm>
          <a:off x="849061" y="1032465"/>
          <a:ext cx="2163203" cy="68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Explore issues in experience</a:t>
          </a:r>
        </a:p>
      </dsp:txBody>
      <dsp:txXfrm>
        <a:off x="869221" y="1052625"/>
        <a:ext cx="2122883" cy="647990"/>
      </dsp:txXfrm>
    </dsp:sp>
    <dsp:sp modelId="{6D39131B-35CD-4295-9C0F-DF41ED2877C7}">
      <dsp:nvSpPr>
        <dsp:cNvPr id="0" name=""/>
        <dsp:cNvSpPr/>
      </dsp:nvSpPr>
      <dsp:spPr>
        <a:xfrm rot="5400000">
          <a:off x="1801604" y="1737983"/>
          <a:ext cx="258116" cy="309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1837741" y="1763795"/>
        <a:ext cx="185843" cy="180681"/>
      </dsp:txXfrm>
    </dsp:sp>
    <dsp:sp modelId="{AD48769C-2445-498C-A4A2-E46506ADE8F2}">
      <dsp:nvSpPr>
        <dsp:cNvPr id="0" name=""/>
        <dsp:cNvSpPr/>
      </dsp:nvSpPr>
      <dsp:spPr>
        <a:xfrm>
          <a:off x="849061" y="2064930"/>
          <a:ext cx="2163203" cy="688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Convert into usable guidance and training</a:t>
          </a:r>
        </a:p>
      </dsp:txBody>
      <dsp:txXfrm>
        <a:off x="869221" y="2085090"/>
        <a:ext cx="2122883" cy="647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FB553-4BE6-4859-8E11-E08090CEF019}">
      <dsp:nvSpPr>
        <dsp:cNvPr id="0" name=""/>
        <dsp:cNvSpPr/>
      </dsp:nvSpPr>
      <dsp:spPr>
        <a:xfrm>
          <a:off x="2667547" y="2164163"/>
          <a:ext cx="1506437" cy="1506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Practitioners </a:t>
          </a:r>
        </a:p>
      </dsp:txBody>
      <dsp:txXfrm>
        <a:off x="2888160" y="2384776"/>
        <a:ext cx="1065211" cy="1065211"/>
      </dsp:txXfrm>
    </dsp:sp>
    <dsp:sp modelId="{668FA66D-245A-459C-8D29-02E23141012C}">
      <dsp:nvSpPr>
        <dsp:cNvPr id="0" name=""/>
        <dsp:cNvSpPr/>
      </dsp:nvSpPr>
      <dsp:spPr>
        <a:xfrm rot="16200000">
          <a:off x="3172343" y="1453410"/>
          <a:ext cx="496844" cy="512188"/>
        </a:xfrm>
        <a:prstGeom prst="rightArrow">
          <a:avLst>
            <a:gd name="adj1" fmla="val 60000"/>
            <a:gd name="adj2" fmla="val 50000"/>
          </a:avLst>
        </a:prstGeom>
        <a:solidFill>
          <a:srgbClr val="FF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chemeClr val="bg1">
                <a:lumMod val="95000"/>
              </a:schemeClr>
            </a:solidFill>
          </a:endParaRPr>
        </a:p>
      </dsp:txBody>
      <dsp:txXfrm>
        <a:off x="3246870" y="1630375"/>
        <a:ext cx="347791" cy="307312"/>
      </dsp:txXfrm>
    </dsp:sp>
    <dsp:sp modelId="{B9DF2825-C85E-4EDD-B98F-88E369A74158}">
      <dsp:nvSpPr>
        <dsp:cNvPr id="0" name=""/>
        <dsp:cNvSpPr/>
      </dsp:nvSpPr>
      <dsp:spPr>
        <a:xfrm>
          <a:off x="2818191" y="21571"/>
          <a:ext cx="1205149" cy="1205149"/>
        </a:xfrm>
        <a:prstGeom prst="ellipse">
          <a:avLst/>
        </a:prstGeom>
        <a:solidFill>
          <a:srgbClr val="FF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Social Workers</a:t>
          </a:r>
        </a:p>
      </dsp:txBody>
      <dsp:txXfrm>
        <a:off x="2994681" y="198061"/>
        <a:ext cx="852169" cy="852169"/>
      </dsp:txXfrm>
    </dsp:sp>
    <dsp:sp modelId="{65A28C33-B1CA-46D1-B05B-751540359F7D}">
      <dsp:nvSpPr>
        <dsp:cNvPr id="0" name=""/>
        <dsp:cNvSpPr/>
      </dsp:nvSpPr>
      <dsp:spPr>
        <a:xfrm rot="18600000">
          <a:off x="3948752" y="1735999"/>
          <a:ext cx="496844" cy="512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3975374" y="1895528"/>
        <a:ext cx="347791" cy="307312"/>
      </dsp:txXfrm>
    </dsp:sp>
    <dsp:sp modelId="{8822E83A-8BC4-497E-AF78-EFF9002F807D}">
      <dsp:nvSpPr>
        <dsp:cNvPr id="0" name=""/>
        <dsp:cNvSpPr/>
      </dsp:nvSpPr>
      <dsp:spPr>
        <a:xfrm>
          <a:off x="4292254" y="558087"/>
          <a:ext cx="1205149" cy="1205149"/>
        </a:xfrm>
        <a:prstGeom prst="ellipse">
          <a:avLst/>
        </a:prstGeom>
        <a:solidFill>
          <a:srgbClr val="FF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Social Prescribers</a:t>
          </a:r>
        </a:p>
      </dsp:txBody>
      <dsp:txXfrm>
        <a:off x="4468744" y="734577"/>
        <a:ext cx="852169" cy="852169"/>
      </dsp:txXfrm>
    </dsp:sp>
    <dsp:sp modelId="{ED68B55C-5C10-4EE0-B37C-FA081E1F478C}">
      <dsp:nvSpPr>
        <dsp:cNvPr id="0" name=""/>
        <dsp:cNvSpPr/>
      </dsp:nvSpPr>
      <dsp:spPr>
        <a:xfrm rot="21000000">
          <a:off x="4361871" y="2451542"/>
          <a:ext cx="496844" cy="512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chemeClr val="bg1">
                <a:lumMod val="95000"/>
              </a:schemeClr>
            </a:solidFill>
          </a:endParaRPr>
        </a:p>
      </dsp:txBody>
      <dsp:txXfrm>
        <a:off x="4363003" y="2566921"/>
        <a:ext cx="347791" cy="307312"/>
      </dsp:txXfrm>
    </dsp:sp>
    <dsp:sp modelId="{5530510E-8EF4-433C-A675-B369646DE418}">
      <dsp:nvSpPr>
        <dsp:cNvPr id="0" name=""/>
        <dsp:cNvSpPr/>
      </dsp:nvSpPr>
      <dsp:spPr>
        <a:xfrm>
          <a:off x="5076587" y="1916591"/>
          <a:ext cx="1205149" cy="12051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Mental health workers</a:t>
          </a:r>
        </a:p>
      </dsp:txBody>
      <dsp:txXfrm>
        <a:off x="5253077" y="2093081"/>
        <a:ext cx="852169" cy="852169"/>
      </dsp:txXfrm>
    </dsp:sp>
    <dsp:sp modelId="{C19F0C60-8888-4564-A592-792C0CA1603E}">
      <dsp:nvSpPr>
        <dsp:cNvPr id="0" name=""/>
        <dsp:cNvSpPr/>
      </dsp:nvSpPr>
      <dsp:spPr>
        <a:xfrm rot="1800000">
          <a:off x="4218396" y="3265227"/>
          <a:ext cx="496844" cy="512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chemeClr val="bg1">
                <a:lumMod val="95000"/>
              </a:schemeClr>
            </a:solidFill>
          </a:endParaRPr>
        </a:p>
      </dsp:txBody>
      <dsp:txXfrm>
        <a:off x="4228381" y="3330402"/>
        <a:ext cx="347791" cy="307312"/>
      </dsp:txXfrm>
    </dsp:sp>
    <dsp:sp modelId="{46149B4F-64FB-424E-9281-5DF81C50D2EA}">
      <dsp:nvSpPr>
        <dsp:cNvPr id="0" name=""/>
        <dsp:cNvSpPr/>
      </dsp:nvSpPr>
      <dsp:spPr>
        <a:xfrm>
          <a:off x="4804191" y="3461425"/>
          <a:ext cx="1205149" cy="12051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Housing </a:t>
          </a:r>
        </a:p>
      </dsp:txBody>
      <dsp:txXfrm>
        <a:off x="4980681" y="3637915"/>
        <a:ext cx="852169" cy="852169"/>
      </dsp:txXfrm>
    </dsp:sp>
    <dsp:sp modelId="{2ED2454E-7537-494A-ADE8-FF5B353A7586}">
      <dsp:nvSpPr>
        <dsp:cNvPr id="0" name=""/>
        <dsp:cNvSpPr/>
      </dsp:nvSpPr>
      <dsp:spPr>
        <a:xfrm rot="4200000">
          <a:off x="3585462" y="3796322"/>
          <a:ext cx="496844" cy="512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3634499" y="3828728"/>
        <a:ext cx="347791" cy="307312"/>
      </dsp:txXfrm>
    </dsp:sp>
    <dsp:sp modelId="{3E00F87B-379B-4B68-91A3-F60722CECF10}">
      <dsp:nvSpPr>
        <dsp:cNvPr id="0" name=""/>
        <dsp:cNvSpPr/>
      </dsp:nvSpPr>
      <dsp:spPr>
        <a:xfrm>
          <a:off x="3602523" y="4469744"/>
          <a:ext cx="1205149" cy="12051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Environm-ental</a:t>
          </a:r>
          <a:r>
            <a:rPr lang="en-GB" sz="1400" kern="1200" dirty="0"/>
            <a:t> Health</a:t>
          </a:r>
        </a:p>
      </dsp:txBody>
      <dsp:txXfrm>
        <a:off x="3779013" y="4646234"/>
        <a:ext cx="852169" cy="852169"/>
      </dsp:txXfrm>
    </dsp:sp>
    <dsp:sp modelId="{6C704AC0-44C0-452C-9CFF-25AB6D27ED06}">
      <dsp:nvSpPr>
        <dsp:cNvPr id="0" name=""/>
        <dsp:cNvSpPr/>
      </dsp:nvSpPr>
      <dsp:spPr>
        <a:xfrm rot="6600000">
          <a:off x="2759225" y="3796322"/>
          <a:ext cx="496844" cy="512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chemeClr val="bg1">
                <a:lumMod val="95000"/>
              </a:schemeClr>
            </a:solidFill>
          </a:endParaRPr>
        </a:p>
      </dsp:txBody>
      <dsp:txXfrm rot="10800000">
        <a:off x="2859241" y="3828728"/>
        <a:ext cx="347791" cy="307312"/>
      </dsp:txXfrm>
    </dsp:sp>
    <dsp:sp modelId="{6EA67AF0-5ECC-4797-9418-FCAD22B3F0FD}">
      <dsp:nvSpPr>
        <dsp:cNvPr id="0" name=""/>
        <dsp:cNvSpPr/>
      </dsp:nvSpPr>
      <dsp:spPr>
        <a:xfrm>
          <a:off x="2033858" y="4469744"/>
          <a:ext cx="1205149" cy="12051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Fire and rescue</a:t>
          </a:r>
        </a:p>
      </dsp:txBody>
      <dsp:txXfrm>
        <a:off x="2210348" y="4646234"/>
        <a:ext cx="852169" cy="852169"/>
      </dsp:txXfrm>
    </dsp:sp>
    <dsp:sp modelId="{B80F96BF-3E79-4B47-8938-3177FC869200}">
      <dsp:nvSpPr>
        <dsp:cNvPr id="0" name=""/>
        <dsp:cNvSpPr/>
      </dsp:nvSpPr>
      <dsp:spPr>
        <a:xfrm rot="9000000">
          <a:off x="2126290" y="3265227"/>
          <a:ext cx="496844" cy="512188"/>
        </a:xfrm>
        <a:prstGeom prst="rightArrow">
          <a:avLst>
            <a:gd name="adj1" fmla="val 60000"/>
            <a:gd name="adj2" fmla="val 50000"/>
          </a:avLst>
        </a:prstGeom>
        <a:solidFill>
          <a:srgbClr val="FF99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solidFill>
              <a:schemeClr val="bg1">
                <a:lumMod val="95000"/>
              </a:schemeClr>
            </a:solidFill>
          </a:endParaRPr>
        </a:p>
      </dsp:txBody>
      <dsp:txXfrm rot="10800000">
        <a:off x="2265358" y="3330402"/>
        <a:ext cx="347791" cy="307312"/>
      </dsp:txXfrm>
    </dsp:sp>
    <dsp:sp modelId="{210315CE-700E-4A6A-8F9C-FF05DAB40854}">
      <dsp:nvSpPr>
        <dsp:cNvPr id="0" name=""/>
        <dsp:cNvSpPr/>
      </dsp:nvSpPr>
      <dsp:spPr>
        <a:xfrm>
          <a:off x="832190" y="3461425"/>
          <a:ext cx="1205149" cy="1205149"/>
        </a:xfrm>
        <a:prstGeom prst="ellipse">
          <a:avLst/>
        </a:prstGeom>
        <a:solidFill>
          <a:srgbClr val="FF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GP</a:t>
          </a:r>
        </a:p>
      </dsp:txBody>
      <dsp:txXfrm>
        <a:off x="1008680" y="3637915"/>
        <a:ext cx="852169" cy="852169"/>
      </dsp:txXfrm>
    </dsp:sp>
    <dsp:sp modelId="{E8C3D2BC-CB77-42E7-9F11-6529134C2CBC}">
      <dsp:nvSpPr>
        <dsp:cNvPr id="0" name=""/>
        <dsp:cNvSpPr/>
      </dsp:nvSpPr>
      <dsp:spPr>
        <a:xfrm rot="11400000">
          <a:off x="1982816" y="2451542"/>
          <a:ext cx="496844" cy="512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>
            <a:solidFill>
              <a:schemeClr val="bg1">
                <a:lumMod val="95000"/>
              </a:schemeClr>
            </a:solidFill>
          </a:endParaRPr>
        </a:p>
      </dsp:txBody>
      <dsp:txXfrm rot="10800000">
        <a:off x="2130737" y="2566921"/>
        <a:ext cx="347791" cy="307312"/>
      </dsp:txXfrm>
    </dsp:sp>
    <dsp:sp modelId="{7763AAD3-955A-46F8-99D0-0CA95EFD805D}">
      <dsp:nvSpPr>
        <dsp:cNvPr id="0" name=""/>
        <dsp:cNvSpPr/>
      </dsp:nvSpPr>
      <dsp:spPr>
        <a:xfrm>
          <a:off x="559794" y="1916591"/>
          <a:ext cx="1205149" cy="12051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Nurses</a:t>
          </a:r>
        </a:p>
      </dsp:txBody>
      <dsp:txXfrm>
        <a:off x="736284" y="2093081"/>
        <a:ext cx="852169" cy="852169"/>
      </dsp:txXfrm>
    </dsp:sp>
    <dsp:sp modelId="{AAF922B7-2B57-4EBE-B592-BA95E9C88FF1}">
      <dsp:nvSpPr>
        <dsp:cNvPr id="0" name=""/>
        <dsp:cNvSpPr/>
      </dsp:nvSpPr>
      <dsp:spPr>
        <a:xfrm rot="13800000">
          <a:off x="2395934" y="1735999"/>
          <a:ext cx="496844" cy="512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2518365" y="1895528"/>
        <a:ext cx="347791" cy="307312"/>
      </dsp:txXfrm>
    </dsp:sp>
    <dsp:sp modelId="{14AD7682-C9A0-4984-AB91-C86AAF514D33}">
      <dsp:nvSpPr>
        <dsp:cNvPr id="0" name=""/>
        <dsp:cNvSpPr/>
      </dsp:nvSpPr>
      <dsp:spPr>
        <a:xfrm>
          <a:off x="1344127" y="558087"/>
          <a:ext cx="1205149" cy="12051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PWLE</a:t>
          </a:r>
        </a:p>
      </dsp:txBody>
      <dsp:txXfrm>
        <a:off x="1520617" y="734577"/>
        <a:ext cx="852169" cy="852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AA547-E2EE-427F-B0B4-49CD8C75908D}">
      <dsp:nvSpPr>
        <dsp:cNvPr id="0" name=""/>
        <dsp:cNvSpPr/>
      </dsp:nvSpPr>
      <dsp:spPr>
        <a:xfrm>
          <a:off x="0" y="0"/>
          <a:ext cx="2692129" cy="7783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Interviews</a:t>
          </a:r>
          <a:r>
            <a:rPr lang="en-GB" sz="2000" b="1" kern="1200" dirty="0">
              <a:latin typeface="+mj-lt"/>
            </a:rPr>
            <a:t> </a:t>
          </a:r>
        </a:p>
      </dsp:txBody>
      <dsp:txXfrm>
        <a:off x="37995" y="37995"/>
        <a:ext cx="2616139" cy="702336"/>
      </dsp:txXfrm>
    </dsp:sp>
    <dsp:sp modelId="{04A91C26-950E-42E6-BB16-2C72E05D5DFA}">
      <dsp:nvSpPr>
        <dsp:cNvPr id="0" name=""/>
        <dsp:cNvSpPr/>
      </dsp:nvSpPr>
      <dsp:spPr>
        <a:xfrm>
          <a:off x="0" y="1297471"/>
          <a:ext cx="2692129" cy="171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7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69 with Professionals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16 with People with lived experience (PWLE) and 2 with carers</a:t>
          </a:r>
        </a:p>
      </dsp:txBody>
      <dsp:txXfrm>
        <a:off x="0" y="1297471"/>
        <a:ext cx="2692129" cy="17155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AA547-E2EE-427F-B0B4-49CD8C75908D}">
      <dsp:nvSpPr>
        <dsp:cNvPr id="0" name=""/>
        <dsp:cNvSpPr/>
      </dsp:nvSpPr>
      <dsp:spPr>
        <a:xfrm>
          <a:off x="0" y="0"/>
          <a:ext cx="2692129" cy="837718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Focus group discussions</a:t>
          </a:r>
        </a:p>
      </dsp:txBody>
      <dsp:txXfrm>
        <a:off x="40894" y="40894"/>
        <a:ext cx="2610341" cy="755930"/>
      </dsp:txXfrm>
    </dsp:sp>
    <dsp:sp modelId="{04A91C26-950E-42E6-BB16-2C72E05D5DFA}">
      <dsp:nvSpPr>
        <dsp:cNvPr id="0" name=""/>
        <dsp:cNvSpPr/>
      </dsp:nvSpPr>
      <dsp:spPr>
        <a:xfrm>
          <a:off x="0" y="1178865"/>
          <a:ext cx="2692129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7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 with Professionals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Exploring translation of findings</a:t>
          </a:r>
        </a:p>
      </dsp:txBody>
      <dsp:txXfrm>
        <a:off x="0" y="1178865"/>
        <a:ext cx="2692129" cy="1446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587CD-C14F-42F0-8B0F-0B5897C394C2}">
      <dsp:nvSpPr>
        <dsp:cNvPr id="0" name=""/>
        <dsp:cNvSpPr/>
      </dsp:nvSpPr>
      <dsp:spPr>
        <a:xfrm>
          <a:off x="0" y="93623"/>
          <a:ext cx="657936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Policies and procedures give shared reference points </a:t>
          </a:r>
          <a:endParaRPr lang="en-US" sz="2100" kern="1200" dirty="0"/>
        </a:p>
      </dsp:txBody>
      <dsp:txXfrm>
        <a:off x="24588" y="118211"/>
        <a:ext cx="6530187" cy="454509"/>
      </dsp:txXfrm>
    </dsp:sp>
    <dsp:sp modelId="{1ADEE62E-E2B1-494E-A665-74F00E6EDD59}">
      <dsp:nvSpPr>
        <dsp:cNvPr id="0" name=""/>
        <dsp:cNvSpPr/>
      </dsp:nvSpPr>
      <dsp:spPr>
        <a:xfrm>
          <a:off x="0" y="657788"/>
          <a:ext cx="657936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Bringing practitioners together:</a:t>
          </a:r>
          <a:endParaRPr lang="en-US" sz="2100" kern="1200" dirty="0"/>
        </a:p>
      </dsp:txBody>
      <dsp:txXfrm>
        <a:off x="24588" y="682376"/>
        <a:ext cx="6530187" cy="454509"/>
      </dsp:txXfrm>
    </dsp:sp>
    <dsp:sp modelId="{4A925DB9-86F2-4CC6-B07A-3412C5B39898}">
      <dsp:nvSpPr>
        <dsp:cNvPr id="0" name=""/>
        <dsp:cNvSpPr/>
      </dsp:nvSpPr>
      <dsp:spPr>
        <a:xfrm>
          <a:off x="0" y="1161473"/>
          <a:ext cx="6579363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9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Integrated </a:t>
          </a:r>
          <a:r>
            <a:rPr lang="en-GB" sz="1600" kern="1200" dirty="0"/>
            <a:t>teams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‘Bridging’ practitioners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Communities of practice</a:t>
          </a:r>
        </a:p>
      </dsp:txBody>
      <dsp:txXfrm>
        <a:off x="0" y="1161473"/>
        <a:ext cx="6579363" cy="825930"/>
      </dsp:txXfrm>
    </dsp:sp>
    <dsp:sp modelId="{ABE61040-EC9D-47F5-B77F-72268FB7EC12}">
      <dsp:nvSpPr>
        <dsp:cNvPr id="0" name=""/>
        <dsp:cNvSpPr/>
      </dsp:nvSpPr>
      <dsp:spPr>
        <a:xfrm>
          <a:off x="0" y="1987403"/>
          <a:ext cx="657936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Learning from each other:</a:t>
          </a:r>
          <a:endParaRPr lang="en-US" sz="2100" kern="1200" dirty="0"/>
        </a:p>
      </dsp:txBody>
      <dsp:txXfrm>
        <a:off x="24588" y="2011991"/>
        <a:ext cx="6530187" cy="454509"/>
      </dsp:txXfrm>
    </dsp:sp>
    <dsp:sp modelId="{BAFE1CBD-3131-4353-9D89-AEF1F997236D}">
      <dsp:nvSpPr>
        <dsp:cNvPr id="0" name=""/>
        <dsp:cNvSpPr/>
      </dsp:nvSpPr>
      <dsp:spPr>
        <a:xfrm>
          <a:off x="0" y="2491088"/>
          <a:ext cx="6579363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9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Joint </a:t>
          </a:r>
          <a:r>
            <a:rPr lang="en-GB" sz="1600" kern="1200" dirty="0"/>
            <a:t>visits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Cross-agency visits</a:t>
          </a:r>
          <a:endParaRPr lang="en-US" sz="1600" kern="1200" dirty="0"/>
        </a:p>
      </dsp:txBody>
      <dsp:txXfrm>
        <a:off x="0" y="2491088"/>
        <a:ext cx="6579363" cy="554242"/>
      </dsp:txXfrm>
    </dsp:sp>
    <dsp:sp modelId="{C80CA706-1482-4980-ABB7-5EFD950B30F1}">
      <dsp:nvSpPr>
        <dsp:cNvPr id="0" name=""/>
        <dsp:cNvSpPr/>
      </dsp:nvSpPr>
      <dsp:spPr>
        <a:xfrm>
          <a:off x="0" y="3045331"/>
          <a:ext cx="657936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‘Tea and toast’ / ‘coffee and cake’ sessions</a:t>
          </a:r>
          <a:endParaRPr lang="en-US" sz="2100" kern="1200" dirty="0"/>
        </a:p>
      </dsp:txBody>
      <dsp:txXfrm>
        <a:off x="24588" y="3069919"/>
        <a:ext cx="6530187" cy="454509"/>
      </dsp:txXfrm>
    </dsp:sp>
    <dsp:sp modelId="{247B9807-ACB7-45AF-8CE1-60316CAD5FA8}">
      <dsp:nvSpPr>
        <dsp:cNvPr id="0" name=""/>
        <dsp:cNvSpPr/>
      </dsp:nvSpPr>
      <dsp:spPr>
        <a:xfrm>
          <a:off x="0" y="3609496"/>
          <a:ext cx="657936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Resources </a:t>
          </a:r>
          <a:r>
            <a:rPr lang="en-GB" sz="2100" kern="1200" dirty="0"/>
            <a:t>that are fully inter-agency </a:t>
          </a:r>
          <a:endParaRPr lang="en-US" sz="2100" kern="1200" dirty="0"/>
        </a:p>
      </dsp:txBody>
      <dsp:txXfrm>
        <a:off x="24588" y="3634084"/>
        <a:ext cx="6530187" cy="4545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587CD-C14F-42F0-8B0F-0B5897C394C2}">
      <dsp:nvSpPr>
        <dsp:cNvPr id="0" name=""/>
        <dsp:cNvSpPr/>
      </dsp:nvSpPr>
      <dsp:spPr>
        <a:xfrm>
          <a:off x="0" y="1018"/>
          <a:ext cx="6200451" cy="601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Trauma-awareness as a golden </a:t>
          </a:r>
          <a:r>
            <a:rPr lang="en-GB" sz="2000" kern="1200" dirty="0"/>
            <a:t>thread</a:t>
          </a:r>
          <a:endParaRPr lang="en-US" sz="2000" kern="1200" dirty="0"/>
        </a:p>
      </dsp:txBody>
      <dsp:txXfrm>
        <a:off x="29376" y="30394"/>
        <a:ext cx="6141699" cy="543024"/>
      </dsp:txXfrm>
    </dsp:sp>
    <dsp:sp modelId="{C3FDEB5F-0101-40F5-8021-C421064E9399}">
      <dsp:nvSpPr>
        <dsp:cNvPr id="0" name=""/>
        <dsp:cNvSpPr/>
      </dsp:nvSpPr>
      <dsp:spPr>
        <a:xfrm>
          <a:off x="0" y="616927"/>
          <a:ext cx="6200451" cy="601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Making people with lived experience more prominent</a:t>
          </a:r>
        </a:p>
      </dsp:txBody>
      <dsp:txXfrm>
        <a:off x="29376" y="646303"/>
        <a:ext cx="6141699" cy="543024"/>
      </dsp:txXfrm>
    </dsp:sp>
    <dsp:sp modelId="{FF185B94-A058-4CE8-84B1-5B42D7783702}">
      <dsp:nvSpPr>
        <dsp:cNvPr id="0" name=""/>
        <dsp:cNvSpPr/>
      </dsp:nvSpPr>
      <dsp:spPr>
        <a:xfrm>
          <a:off x="0" y="1232836"/>
          <a:ext cx="6200451" cy="601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Building in ‘devils’ advocacy’ as a feature, not a glitch</a:t>
          </a:r>
        </a:p>
      </dsp:txBody>
      <dsp:txXfrm>
        <a:off x="29376" y="1262212"/>
        <a:ext cx="6141699" cy="543024"/>
      </dsp:txXfrm>
    </dsp:sp>
    <dsp:sp modelId="{301D064A-DFD3-4E2C-96C3-CD3A68812540}">
      <dsp:nvSpPr>
        <dsp:cNvPr id="0" name=""/>
        <dsp:cNvSpPr/>
      </dsp:nvSpPr>
      <dsp:spPr>
        <a:xfrm>
          <a:off x="0" y="1848745"/>
          <a:ext cx="6200451" cy="601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More inclusive language</a:t>
          </a:r>
        </a:p>
      </dsp:txBody>
      <dsp:txXfrm>
        <a:off x="29376" y="1878121"/>
        <a:ext cx="6141699" cy="543024"/>
      </dsp:txXfrm>
    </dsp:sp>
    <dsp:sp modelId="{D938CBA5-9CCD-485C-8BC2-621F38A41F7F}">
      <dsp:nvSpPr>
        <dsp:cNvPr id="0" name=""/>
        <dsp:cNvSpPr/>
      </dsp:nvSpPr>
      <dsp:spPr>
        <a:xfrm>
          <a:off x="0" y="2464654"/>
          <a:ext cx="6200451" cy="601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Positive learning</a:t>
          </a:r>
        </a:p>
      </dsp:txBody>
      <dsp:txXfrm>
        <a:off x="29376" y="2494030"/>
        <a:ext cx="6141699" cy="543024"/>
      </dsp:txXfrm>
    </dsp:sp>
    <dsp:sp modelId="{8AE3268A-7A0E-4342-889F-39885807057C}">
      <dsp:nvSpPr>
        <dsp:cNvPr id="0" name=""/>
        <dsp:cNvSpPr/>
      </dsp:nvSpPr>
      <dsp:spPr>
        <a:xfrm>
          <a:off x="0" y="3080563"/>
          <a:ext cx="6200451" cy="601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De-escalating the referral ‘hurdles’: managing expectations and encouraging focused referral-making</a:t>
          </a:r>
        </a:p>
      </dsp:txBody>
      <dsp:txXfrm>
        <a:off x="29376" y="3109939"/>
        <a:ext cx="6141699" cy="543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1B909-F7C8-473B-9B5E-065F27DC9B25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4EB8D-D4FC-4BE1-A205-746472FF0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9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279C0-CBAA-46DB-BEDF-A62A89DFCB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9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3E4AD-4057-4E4F-AFA9-55BDF5902F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3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D7554-D10C-4E29-B8E6-BB7111FA61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03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3E4AD-4057-4E4F-AFA9-55BDF5902F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766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3E4AD-4057-4E4F-AFA9-55BDF5902F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62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3E4AD-4057-4E4F-AFA9-55BDF5902F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98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3E4AD-4057-4E4F-AFA9-55BDF5902F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76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3E4AD-4057-4E4F-AFA9-55BDF5902F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65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8247-6257-8508-801C-4BB901851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79771-1971-7CE9-4B01-698C5A86E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B4F33-6F70-10D7-6275-4A89EFE10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A60-9E25-480A-B761-D7197FE0BD5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4254D-060E-8F56-89F1-01788E28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03808-7606-453F-C994-5E1E5BD4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1BBC-A89E-4679-ADB0-5D3B92145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7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F81F-6D57-1590-B944-482E57EC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BB95A-6297-AE48-094D-5FEFC635E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8C7AC-DD7B-C501-65E9-D6317B91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A60-9E25-480A-B761-D7197FE0BD5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773C8-E92D-F13F-4ECC-604ACF33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A86ED-3853-D6AF-DBF9-776C9F95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1BBC-A89E-4679-ADB0-5D3B92145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6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6E6CB-9B79-AEE8-F475-17B945B90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58025-197B-7ABA-3C28-68142F590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D15BE-B9BE-A9E5-3F7C-09C3E892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A60-9E25-480A-B761-D7197FE0BD5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D3942-B4BF-3CF5-0B2B-3ACDB2AE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372F5-DA37-753E-B834-2A8952A9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1BBC-A89E-4679-ADB0-5D3B92145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80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85F6F-ED9B-7666-CE6B-85217132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B2835-8E63-E6FC-DC8C-1FD58DE40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661EE-8510-4BB5-A277-96122B74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A60-9E25-480A-B761-D7197FE0BD5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949EB-7400-1DA6-C4CD-C8148432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00B1B-6921-7228-9C60-2C8E7534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1BBC-A89E-4679-ADB0-5D3B92145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13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3F65-7608-7397-152A-851FD4C3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EB25F-F616-59EE-CFA1-AFE9FC185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B3A36-744A-811D-3B36-76F0639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A60-9E25-480A-B761-D7197FE0BD5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02E0B-6CF0-093D-71DB-3E202E969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22D54-C590-77D1-1850-C2675FF0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1BBC-A89E-4679-ADB0-5D3B92145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86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A344-C9B5-04D2-F130-A0E534FA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AEC71-1C40-C864-81F0-875B68E53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607B6-AA5F-9B8E-9A80-356343F91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F9DBD-DCBC-E6DE-8999-31957624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A60-9E25-480A-B761-D7197FE0BD5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9F068-4017-ADE3-42A4-70FC6E51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DDB8A-9BC7-6A88-ECF5-A0263194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1BBC-A89E-4679-ADB0-5D3B92145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8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1C47-69B3-8793-A238-ADDB1218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37B43-DC3F-B182-774E-96F6058CF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23E5C-A8FA-5D04-C193-974430DFF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2C174-C047-4763-3416-65E5EABEB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1D421-7ADB-A207-D105-F396542B5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67303-97A8-FC52-4E9A-7EBB2EF4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A60-9E25-480A-B761-D7197FE0BD5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B7926-7EA6-4BE2-1ED9-5A6AC006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9D7E3-6872-473D-A5EB-9E9C8284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1BBC-A89E-4679-ADB0-5D3B92145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25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5837-EE7E-B261-299F-47517A76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F44BF-FCA0-6C21-0072-97984BF8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A60-9E25-480A-B761-D7197FE0BD5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6BAB5-CC0F-BE20-6112-F8D70D93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C4596-C1AA-B073-20FA-C13C7B2F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1BBC-A89E-4679-ADB0-5D3B92145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1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E91CC-911E-F72C-61D7-482B77A4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A60-9E25-480A-B761-D7197FE0BD5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38961-1273-C83B-A53E-2B764F37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695A2-5F31-26A0-799D-86E8429D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1BBC-A89E-4679-ADB0-5D3B92145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4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14BC-AB39-B936-6ADD-654E78B0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2F240-3A5A-4770-88E2-622407E7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BCC5C-1D30-4740-C516-451FAD8C3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98B3B-B9D6-D297-B685-AB8DF894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A60-9E25-480A-B761-D7197FE0BD5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06D26-D3A9-2526-6938-136D8A45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9F0D5-B69E-1975-3BE2-1E2C275C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1BBC-A89E-4679-ADB0-5D3B92145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8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2697-4F15-FFBA-471E-9B1EE3A6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ED18-9DAE-43B9-B9EA-3B6C1822C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EAF00-0DAF-6DB6-7742-059197135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07CB2-C5A8-FBEC-03FB-73E2308E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A60-9E25-480A-B761-D7197FE0BD5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32A81-63E1-33E3-28B3-F1D4A530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4E924-5A7E-D042-7146-301AB746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1BBC-A89E-4679-ADB0-5D3B92145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73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1F343-E9D2-5E0A-1702-E7918217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B1FCF-964C-8518-D422-DEC4EF9AF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7E73A-2A77-914C-C53A-7B95E1F41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ABA60-9E25-480A-B761-D7197FE0BD5A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EA23D-4B8B-CA2C-79B2-D7221BDF5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E39EE-570E-2EC2-2FC2-342AA10B3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1BBC-A89E-4679-ADB0-5D3B92145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07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14BFD-51EB-3684-0E7E-03CCAFC62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9384"/>
            <a:ext cx="9144000" cy="2509256"/>
          </a:xfr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anchor="ctr">
            <a:no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Improving Collaborative Working in Self-Neglect: Research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01B0F-96F0-6BE2-750F-FD99113E7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3343412"/>
            <a:ext cx="8258176" cy="1675628"/>
          </a:xfrm>
        </p:spPr>
        <p:txBody>
          <a:bodyPr anchor="ctr">
            <a:normAutofit/>
          </a:bodyPr>
          <a:lstStyle/>
          <a:p>
            <a:r>
              <a:rPr lang="en-GB" sz="2800" dirty="0"/>
              <a:t>David Orr, Cindy Morrison, May </a:t>
            </a:r>
            <a:r>
              <a:rPr lang="en-GB" sz="2800" dirty="0" err="1"/>
              <a:t>Nasrawy</a:t>
            </a:r>
            <a:r>
              <a:rPr lang="en-GB" sz="2800" dirty="0"/>
              <a:t>, </a:t>
            </a:r>
            <a:r>
              <a:rPr lang="en-GB" sz="2800" dirty="0" err="1"/>
              <a:t>Saeideh</a:t>
            </a:r>
            <a:r>
              <a:rPr lang="en-GB" sz="2800" dirty="0"/>
              <a:t> </a:t>
            </a:r>
            <a:r>
              <a:rPr lang="en-GB" sz="2800" dirty="0" err="1"/>
              <a:t>Babashahi</a:t>
            </a:r>
            <a:r>
              <a:rPr lang="en-GB" sz="2800" dirty="0"/>
              <a:t>, Natalia </a:t>
            </a:r>
            <a:r>
              <a:rPr lang="en-GB" sz="2800" dirty="0" err="1"/>
              <a:t>Ivashikina</a:t>
            </a:r>
            <a:r>
              <a:rPr lang="en-GB" sz="2800" dirty="0"/>
              <a:t>, Harm van </a:t>
            </a:r>
            <a:r>
              <a:rPr lang="en-GB" sz="2800" dirty="0" err="1"/>
              <a:t>Marwijk</a:t>
            </a:r>
            <a:r>
              <a:rPr lang="en-GB" sz="2800" dirty="0"/>
              <a:t>, Andrew </a:t>
            </a:r>
            <a:r>
              <a:rPr lang="en-GB" sz="2800" dirty="0" err="1"/>
              <a:t>Voyce</a:t>
            </a:r>
            <a:r>
              <a:rPr lang="en-GB" sz="2800" dirty="0"/>
              <a:t>, Nicky Selwyn</a:t>
            </a:r>
          </a:p>
          <a:p>
            <a:endParaRPr lang="en-GB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83140-2D39-DD4D-FA04-1D3D9E0E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28" y="5675273"/>
            <a:ext cx="6913463" cy="118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034313-B8C6-22F7-AE89-9FC556E1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41" y="5974002"/>
            <a:ext cx="3273836" cy="585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417A5E-6BE4-BA6B-B382-F4FEEF134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290" y="5876496"/>
            <a:ext cx="31623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4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B1B6F-747C-43BC-9980-473616B38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Background &amp; Study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51A25-FF56-4B88-B16E-C38F3B1AA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Self-neglect: complexity of support needs and service responses</a:t>
            </a: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Often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requires collaboration between many practitioners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Adult Social Care, Health, Housing, Fire &amp; Rescue, and other organisations</a:t>
            </a: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Research on joint working in self-neglect under current policies is sparse and has overwhelmingly focused on social work perspectives</a:t>
            </a: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Repeated failings in working together </a:t>
            </a:r>
          </a:p>
          <a:p>
            <a:pPr lvl="1"/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See Safeguarding Adults Reviews, research evidence, training experience </a:t>
            </a:r>
          </a:p>
          <a:p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Study aims: </a:t>
            </a:r>
          </a:p>
          <a:p>
            <a:pPr lvl="1"/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</a:rPr>
              <a:t>To identify what barriers exist and what problems arise in collaborative working in self-neglect, and </a:t>
            </a:r>
          </a:p>
          <a:p>
            <a:pPr lvl="1"/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</a:rPr>
              <a:t>Explore h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ow they can be addressed in policy and practice. </a:t>
            </a:r>
          </a:p>
        </p:txBody>
      </p:sp>
    </p:spTree>
    <p:extLst>
      <p:ext uri="{BB962C8B-B14F-4D97-AF65-F5344CB8AC3E}">
        <p14:creationId xmlns:p14="http://schemas.microsoft.com/office/powerpoint/2010/main" val="19107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0C56D-97ED-FEA4-0B4F-5E11FB4E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Study Design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CA16D5B-3866-0499-C217-734B807587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769922"/>
              </p:ext>
            </p:extLst>
          </p:nvPr>
        </p:nvGraphicFramePr>
        <p:xfrm>
          <a:off x="5143805" y="1290795"/>
          <a:ext cx="6240379" cy="470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8E887F4F-C9D7-1147-DCE6-534F0A05A047}"/>
              </a:ext>
            </a:extLst>
          </p:cNvPr>
          <p:cNvGraphicFramePr>
            <a:graphicFrameLocks/>
          </p:cNvGraphicFramePr>
          <p:nvPr/>
        </p:nvGraphicFramePr>
        <p:xfrm>
          <a:off x="-1100590" y="2264774"/>
          <a:ext cx="5707717" cy="2753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3382CA21-BEA0-7F18-3716-B6E9C5FD82B8}"/>
              </a:ext>
            </a:extLst>
          </p:cNvPr>
          <p:cNvGraphicFramePr/>
          <p:nvPr/>
        </p:nvGraphicFramePr>
        <p:xfrm>
          <a:off x="1939399" y="2264775"/>
          <a:ext cx="3861326" cy="2753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93682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0C56D-97ED-FEA4-0B4F-5E11FB4E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Primary Research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CB864579-EB9F-93E8-E1B7-541BAE9CB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191094"/>
              </p:ext>
            </p:extLst>
          </p:nvPr>
        </p:nvGraphicFramePr>
        <p:xfrm>
          <a:off x="5752188" y="1161534"/>
          <a:ext cx="6841532" cy="569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5D1661-4063-6624-4391-2CD6E53CC708}"/>
              </a:ext>
            </a:extLst>
          </p:cNvPr>
          <p:cNvSpPr txBox="1"/>
          <p:nvPr/>
        </p:nvSpPr>
        <p:spPr>
          <a:xfrm>
            <a:off x="457692" y="2329922"/>
            <a:ext cx="5180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58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participating sites in England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A4BF497-394C-97A3-D4BF-8C55998BA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060543"/>
              </p:ext>
            </p:extLst>
          </p:nvPr>
        </p:nvGraphicFramePr>
        <p:xfrm>
          <a:off x="149372" y="3010490"/>
          <a:ext cx="2692129" cy="356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5EB7B86F-A842-7A7A-443F-E8E30BC68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383099"/>
              </p:ext>
            </p:extLst>
          </p:nvPr>
        </p:nvGraphicFramePr>
        <p:xfrm>
          <a:off x="3243225" y="3010490"/>
          <a:ext cx="2692129" cy="338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08704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6697C-2CE5-79E1-B39E-1F3D0D53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0"/>
            <a:ext cx="9895951" cy="1590741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Self-Neglect: Challenges with Inter-agency Working </a:t>
            </a:r>
            <a:br>
              <a:rPr lang="en-GB" sz="3400" b="1" dirty="0">
                <a:solidFill>
                  <a:srgbClr val="FFFFFF"/>
                </a:solidFill>
              </a:rPr>
            </a:br>
            <a:r>
              <a:rPr lang="en-GB" sz="3400" b="1" dirty="0">
                <a:solidFill>
                  <a:srgbClr val="FFFFFF"/>
                </a:solidFill>
              </a:rPr>
              <a:t>(or, What do that lot over there think they’re doing?)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4742-A84C-C98B-0E79-6FC2E706B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05" y="2318197"/>
            <a:ext cx="7373895" cy="3683358"/>
          </a:xfrm>
        </p:spPr>
        <p:txBody>
          <a:bodyPr anchor="ctr">
            <a:noAutofit/>
          </a:bodyPr>
          <a:lstStyle/>
          <a:p>
            <a:r>
              <a:rPr lang="en-GB" sz="2200" dirty="0"/>
              <a:t>Uncertainties over each other’s roles, esp. legal powers</a:t>
            </a:r>
          </a:p>
          <a:p>
            <a:r>
              <a:rPr lang="en-GB" sz="2200" dirty="0"/>
              <a:t>Patterns of over- and under-referral: ‘jumping hurdles’</a:t>
            </a:r>
          </a:p>
          <a:p>
            <a:r>
              <a:rPr lang="en-GB" sz="2200" dirty="0"/>
              <a:t>Distrust that other services will be trauma-aware in their approach</a:t>
            </a:r>
          </a:p>
          <a:p>
            <a:r>
              <a:rPr lang="en-GB" sz="2200" dirty="0"/>
              <a:t>Multiprofessional perspectives: clashing not complementing, or ‘drift’</a:t>
            </a:r>
          </a:p>
          <a:p>
            <a:r>
              <a:rPr lang="en-GB" sz="2200" dirty="0"/>
              <a:t>Practitioners feeling ‘isolated’ with risk</a:t>
            </a:r>
          </a:p>
          <a:p>
            <a:r>
              <a:rPr lang="en-GB" sz="2200" dirty="0"/>
              <a:t>‘Wrangling’ rather than ‘no wrong door’</a:t>
            </a:r>
          </a:p>
          <a:p>
            <a:r>
              <a:rPr lang="en-GB" sz="2200" dirty="0"/>
              <a:t>Mental capacity not handled well between professionals</a:t>
            </a:r>
          </a:p>
          <a:p>
            <a:r>
              <a:rPr lang="en-GB" sz="2200" dirty="0"/>
              <a:t>Learning that manages anxiety, not increases it</a:t>
            </a:r>
          </a:p>
          <a:p>
            <a:r>
              <a:rPr lang="en-GB" sz="2200" dirty="0"/>
              <a:t>Shared language for inter-agency learning</a:t>
            </a:r>
          </a:p>
          <a:p>
            <a:r>
              <a:rPr lang="en-GB" sz="2200" dirty="0"/>
              <a:t>Working across the borders: organisations and place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EB495-3F53-AA10-65DE-7AEF11071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824" y="2010613"/>
            <a:ext cx="3695890" cy="44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7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6697C-2CE5-79E1-B39E-1F3D0D53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6743696" cy="1590741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Mutual understanding of each other and the task: </a:t>
            </a:r>
            <a:r>
              <a:rPr lang="en-GB" sz="4000" b="1" i="1" dirty="0">
                <a:solidFill>
                  <a:srgbClr val="FFFFFF"/>
                </a:solidFill>
              </a:rPr>
              <a:t>inter</a:t>
            </a:r>
            <a:r>
              <a:rPr lang="en-GB" sz="4000" b="1" dirty="0">
                <a:solidFill>
                  <a:srgbClr val="FFFFFF"/>
                </a:solidFill>
              </a:rPr>
              <a:t>professional curiosity</a:t>
            </a:r>
            <a:endParaRPr lang="en-GB" sz="3400" b="1" dirty="0">
              <a:solidFill>
                <a:srgbClr val="FFFFFF"/>
              </a:solidFill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68EB534-82BC-DFA5-CE28-F948ACB22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317717"/>
              </p:ext>
            </p:extLst>
          </p:nvPr>
        </p:nvGraphicFramePr>
        <p:xfrm>
          <a:off x="352777" y="2379345"/>
          <a:ext cx="6579363" cy="4206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4080E7F-DEE4-9E91-6376-4F3BA87356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5703" y="1587395"/>
            <a:ext cx="3956297" cy="526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8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6697C-2CE5-79E1-B39E-1F3D0D53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6743696" cy="1590741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Collectively seeing the person and situation ‘in the round’</a:t>
            </a:r>
            <a:endParaRPr lang="en-GB" sz="3400" b="1" dirty="0">
              <a:solidFill>
                <a:srgbClr val="FFFFFF"/>
              </a:solidFill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868EB534-82BC-DFA5-CE28-F948ACB22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53749"/>
              </p:ext>
            </p:extLst>
          </p:nvPr>
        </p:nvGraphicFramePr>
        <p:xfrm>
          <a:off x="352778" y="2379346"/>
          <a:ext cx="6200452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CCC83FB-CC53-E724-826A-1FC971086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2720" y="2471991"/>
            <a:ext cx="4249280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8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6697C-2CE5-79E1-B39E-1F3D0D53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0"/>
            <a:ext cx="9895951" cy="1590741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What does the study have to offer?</a:t>
            </a:r>
            <a:endParaRPr lang="en-GB" sz="3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4742-A84C-C98B-0E79-6FC2E706B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552" y="2073951"/>
            <a:ext cx="5582357" cy="3683358"/>
          </a:xfrm>
        </p:spPr>
        <p:txBody>
          <a:bodyPr anchor="ctr">
            <a:noAutofit/>
          </a:bodyPr>
          <a:lstStyle/>
          <a:p>
            <a:r>
              <a:rPr lang="en-GB" sz="2200" dirty="0"/>
              <a:t>Practice tools: referral for self-neglect, tips and pitfalls</a:t>
            </a:r>
          </a:p>
          <a:p>
            <a:r>
              <a:rPr lang="en-GB" sz="2200" dirty="0"/>
              <a:t>Encouraging trauma-awareness</a:t>
            </a:r>
          </a:p>
          <a:p>
            <a:pPr lvl="1"/>
            <a:r>
              <a:rPr lang="en-GB" sz="1800" dirty="0"/>
              <a:t>Self-neglect: causes and dynamics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Case studies with positive outcomes</a:t>
            </a:r>
          </a:p>
          <a:p>
            <a:r>
              <a:rPr lang="en-GB" sz="2200" dirty="0"/>
              <a:t>Session resources for inter-agency workshops on self-neglect</a:t>
            </a:r>
          </a:p>
          <a:p>
            <a:r>
              <a:rPr lang="en-GB" sz="2200" dirty="0"/>
              <a:t>Policies &amp; procedures reflective tool</a:t>
            </a:r>
          </a:p>
          <a:p>
            <a:r>
              <a:rPr lang="en-GB" sz="2200" dirty="0"/>
              <a:t>Indexing resources on self-neglect</a:t>
            </a:r>
          </a:p>
          <a:p>
            <a:endParaRPr lang="en-GB" sz="2200" dirty="0"/>
          </a:p>
        </p:txBody>
      </p:sp>
      <p:pic>
        <p:nvPicPr>
          <p:cNvPr id="5" name="Picture 4" descr="White stairway with light at the top">
            <a:extLst>
              <a:ext uri="{FF2B5EF4-FFF2-40B4-BE49-F238E27FC236}">
                <a16:creationId xmlns:a16="http://schemas.microsoft.com/office/drawing/2014/main" id="{C66588C8-9EA2-92E9-B5F3-C2743C9EA1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r="15611" b="1"/>
          <a:stretch/>
        </p:blipFill>
        <p:spPr>
          <a:xfrm>
            <a:off x="6956854" y="1640190"/>
            <a:ext cx="5233623" cy="521780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264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6697C-2CE5-79E1-B39E-1F3D0D53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0"/>
            <a:ext cx="9895951" cy="1590741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Summary</a:t>
            </a:r>
            <a:endParaRPr lang="en-GB" sz="34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804D3-BECD-17E9-0308-29DC4D92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0059" cy="4351338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marL="0" indent="0" algn="ctr">
              <a:buNone/>
            </a:pPr>
            <a:r>
              <a:rPr lang="en-GB" sz="2200" dirty="0"/>
              <a:t>“</a:t>
            </a:r>
            <a:r>
              <a:rPr lang="en-GB" sz="2200" i="1" dirty="0"/>
              <a:t>I didn’t know there was this whole team of people involved in ‘fixing’ my life until I later became part of a multi-disciplinary team as a professional. It made me wonder if maybe the team existed more to support each other, than to support me</a:t>
            </a:r>
            <a:r>
              <a:rPr lang="en-GB" sz="2200" dirty="0"/>
              <a:t>.” (Taylor, Price &amp; Clint, 2022, p. 45)</a:t>
            </a:r>
          </a:p>
          <a:p>
            <a:pPr marL="0" indent="0" algn="ctr">
              <a:buNone/>
            </a:pPr>
            <a:endParaRPr lang="en-GB" sz="2200" dirty="0"/>
          </a:p>
          <a:p>
            <a:r>
              <a:rPr lang="en-GB" sz="2200" dirty="0"/>
              <a:t>Nurturing a culture of mutual understanding: </a:t>
            </a:r>
            <a:r>
              <a:rPr lang="en-GB" sz="2200" i="1" dirty="0"/>
              <a:t>inter</a:t>
            </a:r>
            <a:r>
              <a:rPr lang="en-GB" sz="2200" dirty="0"/>
              <a:t>professional curiosity</a:t>
            </a:r>
          </a:p>
          <a:p>
            <a:r>
              <a:rPr lang="en-GB" sz="2200" dirty="0"/>
              <a:t>Sharing the load, not multiplying the anxiety</a:t>
            </a:r>
          </a:p>
          <a:p>
            <a:r>
              <a:rPr lang="en-GB" sz="2200" dirty="0"/>
              <a:t>How can we focus more energy on supporting the person, and less on where they ‘fit’ ?</a:t>
            </a:r>
          </a:p>
          <a:p>
            <a:r>
              <a:rPr lang="en-GB" sz="2200" dirty="0"/>
              <a:t>Contribution of people with lived experience of self-neglect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A89437-E07A-75D6-4AAA-CB81657C9E86}"/>
              </a:ext>
            </a:extLst>
          </p:cNvPr>
          <p:cNvSpPr/>
          <p:nvPr/>
        </p:nvSpPr>
        <p:spPr>
          <a:xfrm>
            <a:off x="8115299" y="1597432"/>
            <a:ext cx="4076701" cy="52605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0C914-33F1-9CD3-7605-5F63542B748E}"/>
              </a:ext>
            </a:extLst>
          </p:cNvPr>
          <p:cNvSpPr txBox="1"/>
          <p:nvPr/>
        </p:nvSpPr>
        <p:spPr>
          <a:xfrm>
            <a:off x="8473129" y="3591640"/>
            <a:ext cx="3361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Eras Bold ITC" panose="020B0907030504020204" pitchFamily="34" charset="0"/>
              </a:rPr>
              <a:t>Thank 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  <a:latin typeface="Eras Bold ITC" panose="020B0907030504020204" pitchFamily="34" charset="0"/>
              </a:rPr>
              <a:t>You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d.orr@sussex.ac</a:t>
            </a:r>
            <a:r>
              <a:rPr lang="en-GB">
                <a:solidFill>
                  <a:schemeClr val="bg1"/>
                </a:solidFill>
                <a:latin typeface="Dubai Light" panose="020B0303030403030204" pitchFamily="34" charset="-78"/>
                <a:cs typeface="Dubai Light" panose="020B0303030403030204" pitchFamily="34" charset="-78"/>
              </a:rPr>
              <a:t>.uk </a:t>
            </a:r>
            <a:endParaRPr lang="en-GB" dirty="0">
              <a:solidFill>
                <a:schemeClr val="bg1"/>
              </a:solidFill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65028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628</Words>
  <Application>Microsoft Office PowerPoint</Application>
  <PresentationFormat>Widescreen</PresentationFormat>
  <Paragraphs>97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Dubai Light</vt:lpstr>
      <vt:lpstr>Eras Bold ITC</vt:lpstr>
      <vt:lpstr>1_Office Theme</vt:lpstr>
      <vt:lpstr>Improving Collaborative Working in Self-Neglect: Research Study</vt:lpstr>
      <vt:lpstr>Background &amp; Study Aims</vt:lpstr>
      <vt:lpstr>Study Design</vt:lpstr>
      <vt:lpstr>Primary Research</vt:lpstr>
      <vt:lpstr>Self-Neglect: Challenges with Inter-agency Working  (or, What do that lot over there think they’re doing?)</vt:lpstr>
      <vt:lpstr>Mutual understanding of each other and the task: interprofessional curiosity</vt:lpstr>
      <vt:lpstr>Collectively seeing the person and situation ‘in the round’</vt:lpstr>
      <vt:lpstr>What does the study have to offer?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Orr</dc:creator>
  <cp:lastModifiedBy>David Orr</cp:lastModifiedBy>
  <cp:revision>3</cp:revision>
  <dcterms:created xsi:type="dcterms:W3CDTF">2024-06-13T11:01:37Z</dcterms:created>
  <dcterms:modified xsi:type="dcterms:W3CDTF">2024-09-18T10:22:54Z</dcterms:modified>
</cp:coreProperties>
</file>